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90" r:id="rId1"/>
  </p:sldMasterIdLst>
  <p:notesMasterIdLst>
    <p:notesMasterId r:id="rId31"/>
  </p:notesMasterIdLst>
  <p:sldIdLst>
    <p:sldId id="336" r:id="rId2"/>
    <p:sldId id="297" r:id="rId3"/>
    <p:sldId id="299" r:id="rId4"/>
    <p:sldId id="300" r:id="rId5"/>
    <p:sldId id="301" r:id="rId6"/>
    <p:sldId id="303" r:id="rId7"/>
    <p:sldId id="304" r:id="rId8"/>
    <p:sldId id="305" r:id="rId9"/>
    <p:sldId id="307" r:id="rId10"/>
    <p:sldId id="308" r:id="rId11"/>
    <p:sldId id="309" r:id="rId12"/>
    <p:sldId id="310" r:id="rId13"/>
    <p:sldId id="312" r:id="rId14"/>
    <p:sldId id="338" r:id="rId15"/>
    <p:sldId id="339" r:id="rId16"/>
    <p:sldId id="315" r:id="rId17"/>
    <p:sldId id="319" r:id="rId18"/>
    <p:sldId id="320" r:id="rId19"/>
    <p:sldId id="321" r:id="rId20"/>
    <p:sldId id="322" r:id="rId21"/>
    <p:sldId id="323" r:id="rId22"/>
    <p:sldId id="324" r:id="rId23"/>
    <p:sldId id="326" r:id="rId24"/>
    <p:sldId id="327" r:id="rId25"/>
    <p:sldId id="329" r:id="rId26"/>
    <p:sldId id="330" r:id="rId27"/>
    <p:sldId id="332" r:id="rId28"/>
    <p:sldId id="333" r:id="rId29"/>
    <p:sldId id="335" r:id="rId30"/>
  </p:sldIdLst>
  <p:sldSz cx="9144000" cy="6858000" type="screen4x3"/>
  <p:notesSz cx="6858000" cy="9144000"/>
  <p:defaultTextStyle>
    <a:def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defRPr>
    </a:defPPr>
    <a:lvl1pPr marL="0" marR="0" indent="0" algn="l" defTabSz="914400" rtl="0" fontAlgn="auto" latinLnBrk="0"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latin typeface="+mj-lt"/>
        <a:ea typeface="+mj-ea"/>
        <a:cs typeface="+mj-cs"/>
        <a:sym typeface="Trebuchet MS"/>
      </a:defRPr>
    </a:lvl1pPr>
    <a:lvl2pPr marL="0" marR="0" indent="457200" algn="l" defTabSz="914400" rtl="0" fontAlgn="auto" latinLnBrk="0"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latin typeface="+mj-lt"/>
        <a:ea typeface="+mj-ea"/>
        <a:cs typeface="+mj-cs"/>
        <a:sym typeface="Trebuchet MS"/>
      </a:defRPr>
    </a:lvl2pPr>
    <a:lvl3pPr marL="0" marR="0" indent="914400" algn="l" defTabSz="914400" rtl="0" fontAlgn="auto" latinLnBrk="0"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latin typeface="+mj-lt"/>
        <a:ea typeface="+mj-ea"/>
        <a:cs typeface="+mj-cs"/>
        <a:sym typeface="Trebuchet MS"/>
      </a:defRPr>
    </a:lvl3pPr>
    <a:lvl4pPr marL="0" marR="0" indent="1371600" algn="l" defTabSz="914400" rtl="0" fontAlgn="auto" latinLnBrk="0"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latin typeface="+mj-lt"/>
        <a:ea typeface="+mj-ea"/>
        <a:cs typeface="+mj-cs"/>
        <a:sym typeface="Trebuchet MS"/>
      </a:defRPr>
    </a:lvl4pPr>
    <a:lvl5pPr marL="0" marR="0" indent="1828800" algn="l" defTabSz="914400" rtl="0" fontAlgn="auto" latinLnBrk="0"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latin typeface="+mj-lt"/>
        <a:ea typeface="+mj-ea"/>
        <a:cs typeface="+mj-cs"/>
        <a:sym typeface="Trebuchet MS"/>
      </a:defRPr>
    </a:lvl5pPr>
    <a:lvl6pPr marL="0" marR="0" indent="2286000" algn="l" defTabSz="914400" rtl="0" fontAlgn="auto" latinLnBrk="0"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latin typeface="+mj-lt"/>
        <a:ea typeface="+mj-ea"/>
        <a:cs typeface="+mj-cs"/>
        <a:sym typeface="Trebuchet MS"/>
      </a:defRPr>
    </a:lvl6pPr>
    <a:lvl7pPr marL="0" marR="0" indent="2743200" algn="l" defTabSz="914400" rtl="0" fontAlgn="auto" latinLnBrk="0"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latin typeface="+mj-lt"/>
        <a:ea typeface="+mj-ea"/>
        <a:cs typeface="+mj-cs"/>
        <a:sym typeface="Trebuchet MS"/>
      </a:defRPr>
    </a:lvl7pPr>
    <a:lvl8pPr marL="0" marR="0" indent="3200400" algn="l" defTabSz="914400" rtl="0" fontAlgn="auto" latinLnBrk="0"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latin typeface="+mj-lt"/>
        <a:ea typeface="+mj-ea"/>
        <a:cs typeface="+mj-cs"/>
        <a:sym typeface="Trebuchet MS"/>
      </a:defRPr>
    </a:lvl8pPr>
    <a:lvl9pPr marL="0" marR="0" indent="3657600" algn="l" defTabSz="914400" rtl="0" fontAlgn="auto" latinLnBrk="0"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latin typeface="+mj-lt"/>
        <a:ea typeface="+mj-ea"/>
        <a:cs typeface="+mj-cs"/>
        <a:sym typeface="Trebuchet M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showPr>
</p:presentationPr>
</file>

<file path=ppt/tableStyles.xml><?xml version="1.0" encoding="utf-8"?>
<a:tblStyleLst xmlns:a="http://schemas.openxmlformats.org/drawingml/2006/main" def="{5C22544A-7EE6-4342-B048-85BDC9FD1C3A}">
  <a:tblStyle styleId="{4C3C2611-4C71-4FC5-86AE-919BDF0F9419}"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BE9CB"/>
          </a:solidFill>
        </a:fill>
      </a:tcStyle>
    </a:wholeTbl>
    <a:band2H>
      <a:tcTxStyle/>
      <a:tcStyle>
        <a:tcBdr/>
        <a:fill>
          <a:solidFill>
            <a:srgbClr val="EEF4E7"/>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5E6CB"/>
          </a:solidFill>
        </a:fill>
      </a:tcStyle>
    </a:wholeTbl>
    <a:band2H>
      <a:tcTxStyle/>
      <a:tcStyle>
        <a:tcBdr/>
        <a:fill>
          <a:solidFill>
            <a:srgbClr val="FAF3E7"/>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BD8D0"/>
          </a:solidFill>
        </a:fill>
      </a:tcStyle>
    </a:wholeTbl>
    <a:band2H>
      <a:tcTxStyle/>
      <a:tcStyle>
        <a:tcBdr/>
        <a:fill>
          <a:solidFill>
            <a:srgbClr val="EEEDE9"/>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aj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5620"/>
    <p:restoredTop sz="66846" autoAdjust="0"/>
  </p:normalViewPr>
  <p:slideViewPr>
    <p:cSldViewPr>
      <p:cViewPr>
        <p:scale>
          <a:sx n="73" d="100"/>
          <a:sy n="73" d="100"/>
        </p:scale>
        <p:origin x="-1296"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48707" name="Shape 165"/>
          <p:cNvSpPr>
            <a:spLocks noGrp="1" noRot="1" noChangeAspect="1"/>
          </p:cNvSpPr>
          <p:nvPr>
            <p:ph type="sldImg"/>
          </p:nvPr>
        </p:nvSpPr>
        <p:spPr>
          <a:xfrm>
            <a:off x="1143000" y="685800"/>
            <a:ext cx="4572000" cy="3429000"/>
          </a:xfrm>
          <a:prstGeom prst="rect">
            <a:avLst/>
          </a:prstGeom>
        </p:spPr>
        <p:txBody>
          <a:bodyPr/>
          <a:lstStyle/>
          <a:p>
            <a:endParaRPr/>
          </a:p>
        </p:txBody>
      </p:sp>
      <p:sp>
        <p:nvSpPr>
          <p:cNvPr id="1048708" name="Shape 166"/>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latinLnBrk="0">
      <a:defRPr sz="1200">
        <a:latin typeface="+mj-lt"/>
        <a:ea typeface="+mj-ea"/>
        <a:cs typeface="+mj-cs"/>
        <a:sym typeface="Trebuchet MS"/>
      </a:defRPr>
    </a:lvl1pPr>
    <a:lvl2pPr indent="228600" latinLnBrk="0">
      <a:defRPr sz="1200">
        <a:latin typeface="+mj-lt"/>
        <a:ea typeface="+mj-ea"/>
        <a:cs typeface="+mj-cs"/>
        <a:sym typeface="Trebuchet MS"/>
      </a:defRPr>
    </a:lvl2pPr>
    <a:lvl3pPr indent="457200" latinLnBrk="0">
      <a:defRPr sz="1200">
        <a:latin typeface="+mj-lt"/>
        <a:ea typeface="+mj-ea"/>
        <a:cs typeface="+mj-cs"/>
        <a:sym typeface="Trebuchet MS"/>
      </a:defRPr>
    </a:lvl3pPr>
    <a:lvl4pPr indent="685800" latinLnBrk="0">
      <a:defRPr sz="1200">
        <a:latin typeface="+mj-lt"/>
        <a:ea typeface="+mj-ea"/>
        <a:cs typeface="+mj-cs"/>
        <a:sym typeface="Trebuchet MS"/>
      </a:defRPr>
    </a:lvl4pPr>
    <a:lvl5pPr indent="914400" latinLnBrk="0">
      <a:defRPr sz="1200">
        <a:latin typeface="+mj-lt"/>
        <a:ea typeface="+mj-ea"/>
        <a:cs typeface="+mj-cs"/>
        <a:sym typeface="Trebuchet MS"/>
      </a:defRPr>
    </a:lvl5pPr>
    <a:lvl6pPr indent="1143000" latinLnBrk="0">
      <a:defRPr sz="1200">
        <a:latin typeface="+mj-lt"/>
        <a:ea typeface="+mj-ea"/>
        <a:cs typeface="+mj-cs"/>
        <a:sym typeface="Trebuchet MS"/>
      </a:defRPr>
    </a:lvl6pPr>
    <a:lvl7pPr indent="1371600" latinLnBrk="0">
      <a:defRPr sz="1200">
        <a:latin typeface="+mj-lt"/>
        <a:ea typeface="+mj-ea"/>
        <a:cs typeface="+mj-cs"/>
        <a:sym typeface="Trebuchet MS"/>
      </a:defRPr>
    </a:lvl7pPr>
    <a:lvl8pPr indent="1600200" latinLnBrk="0">
      <a:defRPr sz="1200">
        <a:latin typeface="+mj-lt"/>
        <a:ea typeface="+mj-ea"/>
        <a:cs typeface="+mj-cs"/>
        <a:sym typeface="Trebuchet MS"/>
      </a:defRPr>
    </a:lvl8pPr>
    <a:lvl9pPr indent="1828800" latinLnBrk="0">
      <a:defRPr sz="1200">
        <a:latin typeface="+mj-lt"/>
        <a:ea typeface="+mj-ea"/>
        <a:cs typeface="+mj-cs"/>
        <a:sym typeface="Trebuchet M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smtClean="0"/>
              <a:t>Click to edit Master title style</a:t>
            </a:r>
            <a:endParaRPr kumimoji="0" lang="en-US"/>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smtClean="0"/>
              <a:t>Click to edit Master subtitle style</a:t>
            </a:r>
            <a:endParaRPr kumimoji="0" lang="en-US"/>
          </a:p>
        </p:txBody>
      </p:sp>
      <p:sp>
        <p:nvSpPr>
          <p:cNvPr id="4" name="Date Placeholder 3"/>
          <p:cNvSpPr>
            <a:spLocks noGrp="1"/>
          </p:cNvSpPr>
          <p:nvPr>
            <p:ph type="dt" sz="half" idx="10"/>
          </p:nvPr>
        </p:nvSpPr>
        <p:spPr/>
        <p:txBody>
          <a:bodyPr/>
          <a:lstStyle/>
          <a:p>
            <a:fld id="{8F6BCBE8-30B0-4476-8762-9236B142003A}" type="datetimeFigureOut">
              <a:rPr lang="en-US" smtClean="0"/>
              <a:pPr/>
              <a:t>2/1/2021</a:t>
            </a:fld>
            <a:endParaRPr lang="en-US" sz="1100" dirty="0">
              <a:solidFill>
                <a:schemeClr val="tx2"/>
              </a:solidFill>
            </a:endParaRPr>
          </a:p>
        </p:txBody>
      </p:sp>
      <p:sp>
        <p:nvSpPr>
          <p:cNvPr id="5" name="Footer Placeholder 4"/>
          <p:cNvSpPr>
            <a:spLocks noGrp="1"/>
          </p:cNvSpPr>
          <p:nvPr>
            <p:ph type="ftr" sz="quarter" idx="11"/>
          </p:nvPr>
        </p:nvSpPr>
        <p:spPr/>
        <p:txBody>
          <a:bodyPr/>
          <a:lstStyle/>
          <a:p>
            <a:pPr algn="r" eaLnBrk="1" latinLnBrk="0" hangingPunct="1"/>
            <a:endParaRPr kumimoji="0" lang="en-US" sz="1100" dirty="0">
              <a:solidFill>
                <a:schemeClr val="tx2"/>
              </a:solidFill>
            </a:endParaRPr>
          </a:p>
        </p:txBody>
      </p:sp>
      <p:sp>
        <p:nvSpPr>
          <p:cNvPr id="6" name="Slide Number Placeholder 5"/>
          <p:cNvSpPr>
            <a:spLocks noGrp="1"/>
          </p:cNvSpPr>
          <p:nvPr>
            <p:ph type="sldNum" sz="quarter" idx="12"/>
          </p:nvPr>
        </p:nvSpPr>
        <p:spPr/>
        <p:txBody>
          <a:bodyPr/>
          <a:lstStyle/>
          <a:p>
            <a:fld id="{86CB4B4D-7CA3-9044-876B-883B54F8677D}" type="slidenum">
              <a:rPr lang="en-US" smtClean="0"/>
              <a:pPr/>
              <a:t>‹#›</a:t>
            </a:fld>
            <a:endParaRPr lang="en-US"/>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F6BCBE8-30B0-4476-8762-9236B142003A}" type="datetimeFigureOut">
              <a:rPr lang="en-US" smtClean="0"/>
              <a:pPr/>
              <a:t>2/1/2021</a:t>
            </a:fld>
            <a:endParaRPr lang="en-US" sz="1100" dirty="0">
              <a:solidFill>
                <a:schemeClr val="tx2"/>
              </a:solidFill>
            </a:endParaRPr>
          </a:p>
        </p:txBody>
      </p:sp>
      <p:sp>
        <p:nvSpPr>
          <p:cNvPr id="5" name="Footer Placeholder 4"/>
          <p:cNvSpPr>
            <a:spLocks noGrp="1"/>
          </p:cNvSpPr>
          <p:nvPr>
            <p:ph type="ftr" sz="quarter" idx="11"/>
          </p:nvPr>
        </p:nvSpPr>
        <p:spPr/>
        <p:txBody>
          <a:bodyPr/>
          <a:lstStyle/>
          <a:p>
            <a:pPr algn="r" eaLnBrk="1" latinLnBrk="0" hangingPunct="1"/>
            <a:endParaRPr kumimoji="0" lang="en-US" sz="1100" dirty="0">
              <a:solidFill>
                <a:schemeClr val="tx2"/>
              </a:solidFill>
            </a:endParaRPr>
          </a:p>
        </p:txBody>
      </p:sp>
      <p:sp>
        <p:nvSpPr>
          <p:cNvPr id="6" name="Slide Number Placeholder 5"/>
          <p:cNvSpPr>
            <a:spLocks noGrp="1"/>
          </p:cNvSpPr>
          <p:nvPr>
            <p:ph type="sldNum" sz="quarter" idx="12"/>
          </p:nvPr>
        </p:nvSpPr>
        <p:spPr/>
        <p:txBody>
          <a:bodyPr/>
          <a:lstStyle/>
          <a:p>
            <a:fld id="{86CB4B4D-7CA3-9044-876B-883B54F8677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Vertical Title 1"/>
          <p:cNvSpPr>
            <a:spLocks noGrp="1"/>
          </p:cNvSpPr>
          <p:nvPr>
            <p:ph type="title" orient="vert"/>
          </p:nvPr>
        </p:nvSpPr>
        <p:spPr>
          <a:xfrm>
            <a:off x="6781800" y="274640"/>
            <a:ext cx="19050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04800"/>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F6BCBE8-30B0-4476-8762-9236B142003A}" type="datetimeFigureOut">
              <a:rPr lang="en-US" smtClean="0"/>
              <a:pPr/>
              <a:t>2/1/2021</a:t>
            </a:fld>
            <a:endParaRPr lang="en-US" sz="1100" dirty="0">
              <a:solidFill>
                <a:schemeClr val="tx2"/>
              </a:solidFill>
            </a:endParaRPr>
          </a:p>
        </p:txBody>
      </p:sp>
      <p:sp>
        <p:nvSpPr>
          <p:cNvPr id="5" name="Footer Placeholder 4"/>
          <p:cNvSpPr>
            <a:spLocks noGrp="1"/>
          </p:cNvSpPr>
          <p:nvPr>
            <p:ph type="ftr" sz="quarter" idx="11"/>
          </p:nvPr>
        </p:nvSpPr>
        <p:spPr>
          <a:xfrm>
            <a:off x="2640597" y="6377459"/>
            <a:ext cx="3836404" cy="365125"/>
          </a:xfrm>
        </p:spPr>
        <p:txBody>
          <a:bodyPr/>
          <a:lstStyle/>
          <a:p>
            <a:pPr algn="r" eaLnBrk="1" latinLnBrk="0" hangingPunct="1"/>
            <a:endParaRPr kumimoji="0" lang="en-US" sz="1100" dirty="0">
              <a:solidFill>
                <a:schemeClr val="tx2"/>
              </a:solidFill>
            </a:endParaRPr>
          </a:p>
        </p:txBody>
      </p:sp>
      <p:sp>
        <p:nvSpPr>
          <p:cNvPr id="6" name="Slide Number Placeholder 5"/>
          <p:cNvSpPr>
            <a:spLocks noGrp="1"/>
          </p:cNvSpPr>
          <p:nvPr>
            <p:ph type="sldNum" sz="quarter" idx="12"/>
          </p:nvPr>
        </p:nvSpPr>
        <p:spPr/>
        <p:txBody>
          <a:bodyPr/>
          <a:lstStyle/>
          <a:p>
            <a:fld id="{86CB4B4D-7CA3-9044-876B-883B54F8677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F6BCBE8-30B0-4476-8762-9236B142003A}" type="datetimeFigureOut">
              <a:rPr lang="en-US" smtClean="0"/>
              <a:pPr/>
              <a:t>2/1/2021</a:t>
            </a:fld>
            <a:endParaRPr lang="en-US" sz="1100" dirty="0">
              <a:solidFill>
                <a:schemeClr val="tx2"/>
              </a:solidFill>
            </a:endParaRPr>
          </a:p>
        </p:txBody>
      </p:sp>
      <p:sp>
        <p:nvSpPr>
          <p:cNvPr id="5" name="Footer Placeholder 4"/>
          <p:cNvSpPr>
            <a:spLocks noGrp="1"/>
          </p:cNvSpPr>
          <p:nvPr>
            <p:ph type="ftr" sz="quarter" idx="11"/>
          </p:nvPr>
        </p:nvSpPr>
        <p:spPr/>
        <p:txBody>
          <a:bodyPr/>
          <a:lstStyle/>
          <a:p>
            <a:pPr algn="r" eaLnBrk="1" latinLnBrk="0" hangingPunct="1"/>
            <a:endParaRPr kumimoji="0" lang="en-US" sz="1100" dirty="0">
              <a:solidFill>
                <a:schemeClr val="tx2"/>
              </a:solidFill>
            </a:endParaRPr>
          </a:p>
        </p:txBody>
      </p:sp>
      <p:sp>
        <p:nvSpPr>
          <p:cNvPr id="6" name="Slide Number Placeholder 5"/>
          <p:cNvSpPr>
            <a:spLocks noGrp="1"/>
          </p:cNvSpPr>
          <p:nvPr>
            <p:ph type="sldNum" sz="quarter" idx="12"/>
          </p:nvPr>
        </p:nvSpPr>
        <p:spPr/>
        <p:txBody>
          <a:bodyPr/>
          <a:lstStyle/>
          <a:p>
            <a:fld id="{86CB4B4D-7CA3-9044-876B-883B54F8677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8F6BCBE8-30B0-4476-8762-9236B142003A}" type="datetimeFigureOut">
              <a:rPr lang="en-US" smtClean="0"/>
              <a:pPr/>
              <a:t>2/1/2021</a:t>
            </a:fld>
            <a:endParaRPr lang="en-US" sz="1100" dirty="0">
              <a:solidFill>
                <a:schemeClr val="tx2"/>
              </a:solidFill>
            </a:endParaRPr>
          </a:p>
        </p:txBody>
      </p:sp>
      <p:sp>
        <p:nvSpPr>
          <p:cNvPr id="5" name="Footer Placeholder 4"/>
          <p:cNvSpPr>
            <a:spLocks noGrp="1"/>
          </p:cNvSpPr>
          <p:nvPr>
            <p:ph type="ftr" sz="quarter" idx="11"/>
          </p:nvPr>
        </p:nvSpPr>
        <p:spPr/>
        <p:txBody>
          <a:bodyPr/>
          <a:lstStyle/>
          <a:p>
            <a:pPr algn="r" eaLnBrk="1" latinLnBrk="0" hangingPunct="1"/>
            <a:endParaRPr kumimoji="0" lang="en-US" sz="1100" dirty="0">
              <a:solidFill>
                <a:schemeClr val="tx2"/>
              </a:solidFill>
            </a:endParaRPr>
          </a:p>
        </p:txBody>
      </p:sp>
      <p:sp>
        <p:nvSpPr>
          <p:cNvPr id="6" name="Slide Number Placeholder 5"/>
          <p:cNvSpPr>
            <a:spLocks noGrp="1"/>
          </p:cNvSpPr>
          <p:nvPr>
            <p:ph type="sldNum" sz="quarter" idx="12"/>
          </p:nvPr>
        </p:nvSpPr>
        <p:spPr/>
        <p:txBody>
          <a:bodyPr/>
          <a:lstStyle/>
          <a:p>
            <a:fld id="{86CB4B4D-7CA3-9044-876B-883B54F8677D}"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8F6BCBE8-30B0-4476-8762-9236B142003A}" type="datetimeFigureOut">
              <a:rPr lang="en-US" smtClean="0"/>
              <a:pPr/>
              <a:t>2/1/2021</a:t>
            </a:fld>
            <a:endParaRPr lang="en-US" sz="1100" dirty="0">
              <a:solidFill>
                <a:schemeClr val="tx2"/>
              </a:solidFill>
            </a:endParaRPr>
          </a:p>
        </p:txBody>
      </p:sp>
      <p:sp>
        <p:nvSpPr>
          <p:cNvPr id="6" name="Footer Placeholder 5"/>
          <p:cNvSpPr>
            <a:spLocks noGrp="1"/>
          </p:cNvSpPr>
          <p:nvPr>
            <p:ph type="ftr" sz="quarter" idx="11"/>
          </p:nvPr>
        </p:nvSpPr>
        <p:spPr/>
        <p:txBody>
          <a:bodyPr/>
          <a:lstStyle/>
          <a:p>
            <a:pPr algn="r" eaLnBrk="1" latinLnBrk="0" hangingPunct="1"/>
            <a:endParaRPr kumimoji="0" lang="en-US" sz="1100" dirty="0">
              <a:solidFill>
                <a:schemeClr val="tx2"/>
              </a:solidFill>
            </a:endParaRPr>
          </a:p>
        </p:txBody>
      </p:sp>
      <p:sp>
        <p:nvSpPr>
          <p:cNvPr id="7" name="Slide Number Placeholder 6"/>
          <p:cNvSpPr>
            <a:spLocks noGrp="1"/>
          </p:cNvSpPr>
          <p:nvPr>
            <p:ph type="sldNum" sz="quarter" idx="12"/>
          </p:nvPr>
        </p:nvSpPr>
        <p:spPr/>
        <p:txBody>
          <a:bodyPr/>
          <a:lstStyle/>
          <a:p>
            <a:fld id="{86CB4B4D-7CA3-9044-876B-883B54F8677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8F6BCBE8-30B0-4476-8762-9236B142003A}" type="datetimeFigureOut">
              <a:rPr lang="en-US" smtClean="0"/>
              <a:pPr/>
              <a:t>2/1/2021</a:t>
            </a:fld>
            <a:endParaRPr lang="en-US" sz="1100" dirty="0">
              <a:solidFill>
                <a:schemeClr val="tx2"/>
              </a:solidFill>
            </a:endParaRPr>
          </a:p>
        </p:txBody>
      </p:sp>
      <p:sp>
        <p:nvSpPr>
          <p:cNvPr id="8" name="Footer Placeholder 7"/>
          <p:cNvSpPr>
            <a:spLocks noGrp="1"/>
          </p:cNvSpPr>
          <p:nvPr>
            <p:ph type="ftr" sz="quarter" idx="11"/>
          </p:nvPr>
        </p:nvSpPr>
        <p:spPr/>
        <p:txBody>
          <a:bodyPr/>
          <a:lstStyle/>
          <a:p>
            <a:pPr algn="r" eaLnBrk="1" latinLnBrk="0" hangingPunct="1"/>
            <a:endParaRPr kumimoji="0" lang="en-US" sz="1100" dirty="0">
              <a:solidFill>
                <a:schemeClr val="tx2"/>
              </a:solidFill>
            </a:endParaRPr>
          </a:p>
        </p:txBody>
      </p:sp>
      <p:sp>
        <p:nvSpPr>
          <p:cNvPr id="9" name="Slide Number Placeholder 8"/>
          <p:cNvSpPr>
            <a:spLocks noGrp="1"/>
          </p:cNvSpPr>
          <p:nvPr>
            <p:ph type="sldNum" sz="quarter" idx="12"/>
          </p:nvPr>
        </p:nvSpPr>
        <p:spPr/>
        <p:txBody>
          <a:bodyPr/>
          <a:lstStyle/>
          <a:p>
            <a:fld id="{86CB4B4D-7CA3-9044-876B-883B54F8677D}"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8F6BCBE8-30B0-4476-8762-9236B142003A}" type="datetimeFigureOut">
              <a:rPr lang="en-US" smtClean="0"/>
              <a:pPr/>
              <a:t>2/1/2021</a:t>
            </a:fld>
            <a:endParaRPr lang="en-US" sz="1100" dirty="0">
              <a:solidFill>
                <a:schemeClr val="tx2"/>
              </a:solidFill>
            </a:endParaRPr>
          </a:p>
        </p:txBody>
      </p:sp>
      <p:sp>
        <p:nvSpPr>
          <p:cNvPr id="4" name="Footer Placeholder 3"/>
          <p:cNvSpPr>
            <a:spLocks noGrp="1"/>
          </p:cNvSpPr>
          <p:nvPr>
            <p:ph type="ftr" sz="quarter" idx="11"/>
          </p:nvPr>
        </p:nvSpPr>
        <p:spPr/>
        <p:txBody>
          <a:bodyPr/>
          <a:lstStyle/>
          <a:p>
            <a:pPr algn="r" eaLnBrk="1" latinLnBrk="0" hangingPunct="1"/>
            <a:endParaRPr kumimoji="0" lang="en-US" sz="1100" dirty="0">
              <a:solidFill>
                <a:schemeClr val="tx2"/>
              </a:solidFill>
            </a:endParaRPr>
          </a:p>
        </p:txBody>
      </p:sp>
      <p:sp>
        <p:nvSpPr>
          <p:cNvPr id="5" name="Slide Number Placeholder 4"/>
          <p:cNvSpPr>
            <a:spLocks noGrp="1"/>
          </p:cNvSpPr>
          <p:nvPr>
            <p:ph type="sldNum" sz="quarter" idx="12"/>
          </p:nvPr>
        </p:nvSpPr>
        <p:spPr/>
        <p:txBody>
          <a:bodyPr/>
          <a:lstStyle/>
          <a:p>
            <a:fld id="{86CB4B4D-7CA3-9044-876B-883B54F8677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F6BCBE8-30B0-4476-8762-9236B142003A}" type="datetimeFigureOut">
              <a:rPr lang="en-US" smtClean="0"/>
              <a:pPr/>
              <a:t>2/1/2021</a:t>
            </a:fld>
            <a:endParaRPr lang="en-US" sz="1100" dirty="0">
              <a:solidFill>
                <a:schemeClr val="tx2"/>
              </a:solidFill>
            </a:endParaRPr>
          </a:p>
        </p:txBody>
      </p:sp>
      <p:sp>
        <p:nvSpPr>
          <p:cNvPr id="3" name="Footer Placeholder 2"/>
          <p:cNvSpPr>
            <a:spLocks noGrp="1"/>
          </p:cNvSpPr>
          <p:nvPr>
            <p:ph type="ftr" sz="quarter" idx="11"/>
          </p:nvPr>
        </p:nvSpPr>
        <p:spPr/>
        <p:txBody>
          <a:bodyPr/>
          <a:lstStyle/>
          <a:p>
            <a:pPr algn="r" eaLnBrk="1" latinLnBrk="0" hangingPunct="1"/>
            <a:endParaRPr kumimoji="0" lang="en-US" sz="1100" dirty="0">
              <a:solidFill>
                <a:schemeClr val="tx2"/>
              </a:solidFill>
            </a:endParaRPr>
          </a:p>
        </p:txBody>
      </p:sp>
      <p:sp>
        <p:nvSpPr>
          <p:cNvPr id="4" name="Slide Number Placeholder 3"/>
          <p:cNvSpPr>
            <a:spLocks noGrp="1"/>
          </p:cNvSpPr>
          <p:nvPr>
            <p:ph type="sldNum" sz="quarter" idx="12"/>
          </p:nvPr>
        </p:nvSpPr>
        <p:spPr/>
        <p:txBody>
          <a:bodyPr/>
          <a:lstStyle/>
          <a:p>
            <a:fld id="{86CB4B4D-7CA3-9044-876B-883B54F8677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n-US" smtClean="0"/>
              <a:t>Click to edit Master title style</a:t>
            </a:r>
            <a:endParaRPr kumimoji="0" lang="en-US"/>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8F6BCBE8-30B0-4476-8762-9236B142003A}" type="datetimeFigureOut">
              <a:rPr lang="en-US" smtClean="0"/>
              <a:pPr/>
              <a:t>2/1/2021</a:t>
            </a:fld>
            <a:endParaRPr lang="en-US" sz="1100" dirty="0">
              <a:solidFill>
                <a:schemeClr val="tx2"/>
              </a:solidFill>
            </a:endParaRPr>
          </a:p>
        </p:txBody>
      </p:sp>
      <p:sp>
        <p:nvSpPr>
          <p:cNvPr id="6" name="Footer Placeholder 5"/>
          <p:cNvSpPr>
            <a:spLocks noGrp="1"/>
          </p:cNvSpPr>
          <p:nvPr>
            <p:ph type="ftr" sz="quarter" idx="11"/>
          </p:nvPr>
        </p:nvSpPr>
        <p:spPr/>
        <p:txBody>
          <a:bodyPr/>
          <a:lstStyle/>
          <a:p>
            <a:pPr algn="r" eaLnBrk="1" latinLnBrk="0" hangingPunct="1"/>
            <a:endParaRPr kumimoji="0" lang="en-US" sz="1100" dirty="0">
              <a:solidFill>
                <a:schemeClr val="tx2"/>
              </a:solidFill>
            </a:endParaRPr>
          </a:p>
        </p:txBody>
      </p:sp>
      <p:sp>
        <p:nvSpPr>
          <p:cNvPr id="7" name="Slide Number Placeholder 6"/>
          <p:cNvSpPr>
            <a:spLocks noGrp="1"/>
          </p:cNvSpPr>
          <p:nvPr>
            <p:ph type="sldNum" sz="quarter" idx="12"/>
          </p:nvPr>
        </p:nvSpPr>
        <p:spPr/>
        <p:txBody>
          <a:bodyPr/>
          <a:lstStyle/>
          <a:p>
            <a:fld id="{86CB4B4D-7CA3-9044-876B-883B54F8677D}" type="slidenum">
              <a:rPr lang="en-US" smtClean="0"/>
              <a:pPr/>
              <a:t>‹#›</a:t>
            </a:fld>
            <a:endParaRPr lang="en-US"/>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fld id="{8F6BCBE8-30B0-4476-8762-9236B142003A}" type="datetimeFigureOut">
              <a:rPr lang="en-US" smtClean="0"/>
              <a:pPr/>
              <a:t>2/1/2021</a:t>
            </a:fld>
            <a:endParaRPr lang="en-US" sz="1100" dirty="0">
              <a:solidFill>
                <a:schemeClr val="tx2"/>
              </a:solidFill>
            </a:endParaRPr>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pPr algn="r" eaLnBrk="1" latinLnBrk="0" hangingPunct="1"/>
            <a:endParaRPr kumimoji="0" lang="en-US" sz="1100" dirty="0">
              <a:solidFill>
                <a:schemeClr val="tx2"/>
              </a:solidFill>
            </a:endParaRPr>
          </a:p>
        </p:txBody>
      </p:sp>
      <p:sp>
        <p:nvSpPr>
          <p:cNvPr id="7" name="Slide Number Placeholder 6"/>
          <p:cNvSpPr>
            <a:spLocks noGrp="1"/>
          </p:cNvSpPr>
          <p:nvPr>
            <p:ph type="sldNum" sz="quarter" idx="12"/>
          </p:nvPr>
        </p:nvSpPr>
        <p:spPr>
          <a:xfrm>
            <a:off x="8339328" y="1170432"/>
            <a:ext cx="733864" cy="201168"/>
          </a:xfrm>
        </p:spPr>
        <p:txBody>
          <a:bodyPr/>
          <a:lstStyle/>
          <a:p>
            <a:fld id="{86CB4B4D-7CA3-9044-876B-883B54F8677D}"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8F6BCBE8-30B0-4476-8762-9236B142003A}" type="datetimeFigureOut">
              <a:rPr lang="en-US" smtClean="0"/>
              <a:pPr/>
              <a:t>2/1/2021</a:t>
            </a:fld>
            <a:endParaRPr lang="en-US" sz="1100" dirty="0">
              <a:solidFill>
                <a:schemeClr val="tx2"/>
              </a:solidFill>
            </a:endParaRPr>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pPr algn="r" eaLnBrk="1" latinLnBrk="0" hangingPunct="1"/>
            <a:endParaRPr kumimoji="0" lang="en-US" sz="1100" dirty="0">
              <a:solidFill>
                <a:schemeClr val="tx2"/>
              </a:solidFill>
            </a:endParaRPr>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86CB4B4D-7CA3-9044-876B-883B54F8677D}"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idx="1"/>
          </p:nvPr>
        </p:nvSpPr>
        <p:spPr>
          <a:xfrm>
            <a:off x="457200" y="3581400"/>
            <a:ext cx="8229600" cy="2111009"/>
          </a:xfrm>
        </p:spPr>
        <p:txBody>
          <a:bodyPr>
            <a:normAutofit fontScale="92500"/>
          </a:bodyPr>
          <a:lstStyle/>
          <a:p>
            <a:pPr>
              <a:buNone/>
            </a:pPr>
            <a:r>
              <a:rPr lang="en-US" sz="6600" cap="all" spc="-100" dirty="0" smtClean="0">
                <a:latin typeface="Times New Roman" panose="02020603050405020304" pitchFamily="18" charset="0"/>
                <a:cs typeface="Times New Roman" panose="02020603050405020304" pitchFamily="18" charset="0"/>
              </a:rPr>
              <a:t>Dr. </a:t>
            </a:r>
            <a:r>
              <a:rPr lang="en-US" sz="6600" cap="all" spc="-100" dirty="0" err="1" smtClean="0">
                <a:latin typeface="Times New Roman" panose="02020603050405020304" pitchFamily="18" charset="0"/>
                <a:cs typeface="Times New Roman" panose="02020603050405020304" pitchFamily="18" charset="0"/>
              </a:rPr>
              <a:t>maedeh</a:t>
            </a:r>
            <a:r>
              <a:rPr lang="en-US" sz="6600" cap="all" spc="-100" dirty="0" smtClean="0">
                <a:latin typeface="Times New Roman" panose="02020603050405020304" pitchFamily="18" charset="0"/>
                <a:cs typeface="Times New Roman" panose="02020603050405020304" pitchFamily="18" charset="0"/>
              </a:rPr>
              <a:t> </a:t>
            </a:r>
            <a:r>
              <a:rPr lang="en-US" sz="6600" cap="all" spc="-100" dirty="0" err="1" smtClean="0">
                <a:latin typeface="Times New Roman" panose="02020603050405020304" pitchFamily="18" charset="0"/>
                <a:cs typeface="Times New Roman" panose="02020603050405020304" pitchFamily="18" charset="0"/>
              </a:rPr>
              <a:t>ahmadi</a:t>
            </a:r>
            <a:endParaRPr lang="en-US" sz="6600" cap="all" spc="-100" dirty="0" smtClean="0">
              <a:latin typeface="Times New Roman" panose="02020603050405020304" pitchFamily="18" charset="0"/>
              <a:cs typeface="Times New Roman" panose="02020603050405020304" pitchFamily="18" charset="0"/>
            </a:endParaRPr>
          </a:p>
          <a:p>
            <a:pPr algn="ctr">
              <a:buNone/>
            </a:pPr>
            <a:r>
              <a:rPr lang="en-US" sz="2200" dirty="0" smtClean="0">
                <a:solidFill>
                  <a:schemeClr val="bg2">
                    <a:lumMod val="25000"/>
                  </a:schemeClr>
                </a:solidFill>
              </a:rPr>
              <a:t>Fellow in Infertility</a:t>
            </a:r>
          </a:p>
          <a:p>
            <a:pPr algn="ctr">
              <a:buNone/>
            </a:pPr>
            <a:r>
              <a:rPr lang="en-US" sz="2200" dirty="0" err="1" smtClean="0">
                <a:solidFill>
                  <a:schemeClr val="bg2">
                    <a:lumMod val="25000"/>
                  </a:schemeClr>
                </a:solidFill>
              </a:rPr>
              <a:t>Emam</a:t>
            </a:r>
            <a:r>
              <a:rPr lang="en-US" sz="2200" dirty="0" smtClean="0">
                <a:solidFill>
                  <a:schemeClr val="bg2">
                    <a:lumMod val="25000"/>
                  </a:schemeClr>
                </a:solidFill>
              </a:rPr>
              <a:t> Hospital</a:t>
            </a:r>
          </a:p>
          <a:p>
            <a:pPr algn="ctr">
              <a:buNone/>
            </a:pPr>
            <a:r>
              <a:rPr lang="en-US" sz="2200" dirty="0" smtClean="0">
                <a:solidFill>
                  <a:schemeClr val="bg2">
                    <a:lumMod val="25000"/>
                  </a:schemeClr>
                </a:solidFill>
              </a:rPr>
              <a:t>Tehran University of Medical </a:t>
            </a:r>
            <a:r>
              <a:rPr lang="en-US" sz="2200" dirty="0" err="1" smtClean="0">
                <a:solidFill>
                  <a:schemeClr val="bg2">
                    <a:lumMod val="25000"/>
                  </a:schemeClr>
                </a:solidFill>
              </a:rPr>
              <a:t>Ssciences</a:t>
            </a:r>
            <a:endParaRPr lang="en-US" sz="2200" dirty="0" smtClean="0">
              <a:solidFill>
                <a:schemeClr val="bg2">
                  <a:lumMod val="25000"/>
                </a:schemeClr>
              </a:solidFill>
            </a:endParaRPr>
          </a:p>
          <a:p>
            <a:pPr>
              <a:buNone/>
            </a:pPr>
            <a:endParaRPr lang="en-US" sz="6600" cap="all" spc="-100" dirty="0" smtClean="0">
              <a:solidFill>
                <a:srgbClr val="E3DED1">
                  <a:lumMod val="50000"/>
                </a:srgbClr>
              </a:solidFill>
              <a:latin typeface="Times New Roman" panose="02020603050405020304" pitchFamily="18" charset="0"/>
              <a:cs typeface="Times New Roman" panose="02020603050405020304" pitchFamily="18" charset="0"/>
            </a:endParaRPr>
          </a:p>
          <a:p>
            <a:pPr>
              <a:buNone/>
            </a:pPr>
            <a:endParaRPr lang="en-US" dirty="0"/>
          </a:p>
        </p:txBody>
      </p:sp>
      <p:pic>
        <p:nvPicPr>
          <p:cNvPr id="5" name="Picture 2" descr="C:\Users\common.amal\Downloads\IMG_2350.jp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3276600" y="1600200"/>
            <a:ext cx="2004271" cy="1794321"/>
          </a:xfrm>
          <a:prstGeom prst="rect">
            <a:avLst/>
          </a:prstGeom>
          <a:noFill/>
          <a:extLst>
            <a:ext uri="{909E8E84-426E-40DD-AFC4-6F175D3DCCD1}">
              <a14:hiddenFill xmlns:a14="http://schemas.microsoft.com/office/drawing/2010/main" xmlns="">
                <a:solidFill>
                  <a:srgbClr val="FFFFFF"/>
                </a:solidFill>
              </a14:hiddenFill>
            </a:ext>
          </a:extLst>
        </p:spPr>
      </p:pic>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24" name="Content Placeholder 2"/>
          <p:cNvSpPr txBox="1">
            <a:spLocks noGrp="1"/>
          </p:cNvSpPr>
          <p:nvPr>
            <p:ph idx="1"/>
          </p:nvPr>
        </p:nvSpPr>
        <p:spPr>
          <a:xfrm>
            <a:off x="152400" y="1524000"/>
            <a:ext cx="8763000" cy="5105400"/>
          </a:xfrm>
          <a:prstGeom prst="rect">
            <a:avLst/>
          </a:prstGeom>
        </p:spPr>
        <p:txBody>
          <a:bodyPr>
            <a:normAutofit lnSpcReduction="10000"/>
          </a:bodyPr>
          <a:lstStyle/>
          <a:p>
            <a:pPr marL="342900" indent="-342900">
              <a:lnSpc>
                <a:spcPct val="80000"/>
              </a:lnSpc>
              <a:defRPr sz="2500"/>
            </a:pPr>
            <a:endParaRPr sz="1200"/>
          </a:p>
          <a:p>
            <a:pPr>
              <a:lnSpc>
                <a:spcPct val="80000"/>
              </a:lnSpc>
              <a:defRPr sz="1500"/>
            </a:pPr>
            <a:r>
              <a:rPr sz="2400">
                <a:latin typeface="Angsana New" pitchFamily="18" charset="-34"/>
                <a:cs typeface="Angsana New" pitchFamily="18" charset="-34"/>
              </a:rPr>
              <a:t>Assessment of the ovarian reserve using biomarkers such as anti-Müllerian hormone (AMH) or antral follicle count are routinely performed prior to assisted reproduction to predict the patient’s </a:t>
            </a:r>
            <a:r>
              <a:rPr sz="2400" smtClean="0">
                <a:latin typeface="Angsana New" pitchFamily="18" charset="-34"/>
                <a:cs typeface="Angsana New" pitchFamily="18" charset="-34"/>
              </a:rPr>
              <a:t>response</a:t>
            </a:r>
            <a:r>
              <a:rPr lang="en-US" sz="2400" dirty="0" smtClean="0">
                <a:latin typeface="Angsana New" pitchFamily="18" charset="-34"/>
                <a:cs typeface="Angsana New" pitchFamily="18" charset="-34"/>
              </a:rPr>
              <a:t>.</a:t>
            </a:r>
          </a:p>
          <a:p>
            <a:pPr>
              <a:lnSpc>
                <a:spcPct val="80000"/>
              </a:lnSpc>
              <a:defRPr sz="1500"/>
            </a:pPr>
            <a:endParaRPr lang="en-US" sz="2400" dirty="0" smtClean="0">
              <a:latin typeface="Angsana New" pitchFamily="18" charset="-34"/>
              <a:cs typeface="Angsana New" pitchFamily="18" charset="-34"/>
            </a:endParaRPr>
          </a:p>
          <a:p>
            <a:pPr>
              <a:lnSpc>
                <a:spcPct val="80000"/>
              </a:lnSpc>
              <a:defRPr sz="1500"/>
            </a:pPr>
            <a:endParaRPr lang="en-US" sz="2400" dirty="0" smtClean="0">
              <a:latin typeface="Angsana New" pitchFamily="18" charset="-34"/>
              <a:cs typeface="Angsana New" pitchFamily="18" charset="-34"/>
            </a:endParaRPr>
          </a:p>
          <a:p>
            <a:pPr>
              <a:lnSpc>
                <a:spcPct val="80000"/>
              </a:lnSpc>
              <a:defRPr sz="1500"/>
            </a:pPr>
            <a:endParaRPr sz="2400">
              <a:latin typeface="Angsana New" pitchFamily="18" charset="-34"/>
              <a:cs typeface="Angsana New" pitchFamily="18" charset="-34"/>
            </a:endParaRPr>
          </a:p>
          <a:p>
            <a:pPr>
              <a:lnSpc>
                <a:spcPct val="80000"/>
              </a:lnSpc>
              <a:defRPr sz="1500"/>
            </a:pPr>
            <a:r>
              <a:rPr sz="2400">
                <a:latin typeface="Angsana New" pitchFamily="18" charset="-34"/>
                <a:cs typeface="Angsana New" pitchFamily="18" charset="-34"/>
              </a:rPr>
              <a:t> Many studies have shown a reduction in these biomarkers after cancer treatments indicating their potential to quantify ovarian toxicity and distinguish between the effects of different regimens </a:t>
            </a:r>
            <a:r>
              <a:rPr lang="en-US" sz="2400" dirty="0" smtClean="0">
                <a:latin typeface="Angsana New" pitchFamily="18" charset="-34"/>
                <a:cs typeface="Angsana New" pitchFamily="18" charset="-34"/>
              </a:rPr>
              <a:t>.</a:t>
            </a:r>
          </a:p>
          <a:p>
            <a:pPr>
              <a:lnSpc>
                <a:spcPct val="80000"/>
              </a:lnSpc>
              <a:defRPr sz="1500"/>
            </a:pPr>
            <a:endParaRPr lang="en-US" sz="2400" dirty="0" smtClean="0">
              <a:latin typeface="Angsana New" pitchFamily="18" charset="-34"/>
              <a:cs typeface="Angsana New" pitchFamily="18" charset="-34"/>
            </a:endParaRPr>
          </a:p>
          <a:p>
            <a:pPr>
              <a:lnSpc>
                <a:spcPct val="80000"/>
              </a:lnSpc>
              <a:defRPr sz="1500"/>
            </a:pPr>
            <a:r>
              <a:rPr sz="2400" smtClean="0">
                <a:solidFill>
                  <a:srgbClr val="FF0000"/>
                </a:solidFill>
                <a:latin typeface="Angsana New" pitchFamily="18" charset="-34"/>
                <a:cs typeface="Angsana New" pitchFamily="18" charset="-34"/>
              </a:rPr>
              <a:t>Pretreatment </a:t>
            </a:r>
            <a:r>
              <a:rPr sz="2400">
                <a:solidFill>
                  <a:srgbClr val="FF0000"/>
                </a:solidFill>
                <a:latin typeface="Angsana New" pitchFamily="18" charset="-34"/>
                <a:cs typeface="Angsana New" pitchFamily="18" charset="-34"/>
              </a:rPr>
              <a:t>levels of AMH</a:t>
            </a:r>
            <a:r>
              <a:rPr sz="2400">
                <a:latin typeface="Angsana New" pitchFamily="18" charset="-34"/>
                <a:cs typeface="Angsana New" pitchFamily="18" charset="-34"/>
              </a:rPr>
              <a:t> have also been shown to predict the risk of </a:t>
            </a:r>
            <a:r>
              <a:rPr sz="2400">
                <a:solidFill>
                  <a:srgbClr val="FF0000"/>
                </a:solidFill>
                <a:latin typeface="Angsana New" pitchFamily="18" charset="-34"/>
                <a:cs typeface="Angsana New" pitchFamily="18" charset="-34"/>
              </a:rPr>
              <a:t>amenorrhoea </a:t>
            </a:r>
            <a:r>
              <a:rPr sz="2400">
                <a:latin typeface="Angsana New" pitchFamily="18" charset="-34"/>
                <a:cs typeface="Angsana New" pitchFamily="18" charset="-34"/>
              </a:rPr>
              <a:t>in women subsequently treated with chemotherapy for breast cancer </a:t>
            </a:r>
            <a:r>
              <a:rPr sz="2400" smtClean="0">
                <a:latin typeface="Angsana New" pitchFamily="18" charset="-34"/>
                <a:cs typeface="Angsana New" pitchFamily="18" charset="-34"/>
              </a:rPr>
              <a:t>(2011</a:t>
            </a:r>
            <a:r>
              <a:rPr lang="en-US" sz="2400" dirty="0" smtClean="0">
                <a:latin typeface="Angsana New" pitchFamily="18" charset="-34"/>
                <a:cs typeface="Angsana New" pitchFamily="18" charset="-34"/>
              </a:rPr>
              <a:t>,</a:t>
            </a:r>
            <a:r>
              <a:rPr sz="2400" smtClean="0">
                <a:latin typeface="Angsana New" pitchFamily="18" charset="-34"/>
                <a:cs typeface="Angsana New" pitchFamily="18" charset="-34"/>
              </a:rPr>
              <a:t>2014</a:t>
            </a:r>
            <a:r>
              <a:rPr sz="2400">
                <a:latin typeface="Angsana New" pitchFamily="18" charset="-34"/>
                <a:cs typeface="Angsana New" pitchFamily="18" charset="-34"/>
              </a:rPr>
              <a:t>), substantiating the </a:t>
            </a:r>
            <a:r>
              <a:rPr sz="2400">
                <a:solidFill>
                  <a:srgbClr val="FF0000"/>
                </a:solidFill>
                <a:latin typeface="Angsana New" pitchFamily="18" charset="-34"/>
                <a:cs typeface="Angsana New" pitchFamily="18" charset="-34"/>
              </a:rPr>
              <a:t>hypothesis that women with a higher ovarian reserve pretreatment are more likely to have ongoing ovarian function thereafter. </a:t>
            </a:r>
            <a:endParaRPr lang="en-US" sz="2400" dirty="0" smtClean="0">
              <a:solidFill>
                <a:srgbClr val="FF0000"/>
              </a:solidFill>
              <a:latin typeface="Angsana New" pitchFamily="18" charset="-34"/>
              <a:cs typeface="Angsana New" pitchFamily="18" charset="-34"/>
            </a:endParaRPr>
          </a:p>
          <a:p>
            <a:pPr>
              <a:lnSpc>
                <a:spcPct val="80000"/>
              </a:lnSpc>
              <a:defRPr sz="1500"/>
            </a:pPr>
            <a:endParaRPr lang="en-US" sz="2400" dirty="0" smtClean="0">
              <a:latin typeface="Angsana New" pitchFamily="18" charset="-34"/>
              <a:cs typeface="Angsana New" pitchFamily="18" charset="-34"/>
            </a:endParaRPr>
          </a:p>
          <a:p>
            <a:pPr>
              <a:lnSpc>
                <a:spcPct val="80000"/>
              </a:lnSpc>
              <a:defRPr sz="1500"/>
            </a:pPr>
            <a:endParaRPr lang="en-US" sz="2400" dirty="0" smtClean="0">
              <a:latin typeface="Angsana New" pitchFamily="18" charset="-34"/>
              <a:cs typeface="Angsana New" pitchFamily="18" charset="-34"/>
            </a:endParaRPr>
          </a:p>
          <a:p>
            <a:pPr>
              <a:lnSpc>
                <a:spcPct val="80000"/>
              </a:lnSpc>
              <a:defRPr sz="1500"/>
            </a:pPr>
            <a:endParaRPr lang="en-US" sz="2400" dirty="0" smtClean="0">
              <a:latin typeface="Angsana New" pitchFamily="18" charset="-34"/>
              <a:cs typeface="Angsana New" pitchFamily="18" charset="-34"/>
            </a:endParaRPr>
          </a:p>
          <a:p>
            <a:pPr>
              <a:lnSpc>
                <a:spcPct val="80000"/>
              </a:lnSpc>
              <a:defRPr sz="1500"/>
            </a:pPr>
            <a:r>
              <a:rPr sz="2400" smtClean="0">
                <a:latin typeface="Angsana New" pitchFamily="18" charset="-34"/>
                <a:cs typeface="Angsana New" pitchFamily="18" charset="-34"/>
              </a:rPr>
              <a:t>It </a:t>
            </a:r>
            <a:r>
              <a:rPr sz="2400">
                <a:latin typeface="Angsana New" pitchFamily="18" charset="-34"/>
                <a:cs typeface="Angsana New" pitchFamily="18" charset="-34"/>
              </a:rPr>
              <a:t>would seem likely that these biomarkers could be used to give some prediction of remaining </a:t>
            </a:r>
            <a:r>
              <a:rPr sz="2400">
                <a:solidFill>
                  <a:srgbClr val="FF0000"/>
                </a:solidFill>
                <a:latin typeface="Angsana New" pitchFamily="18" charset="-34"/>
                <a:cs typeface="Angsana New" pitchFamily="18" charset="-34"/>
              </a:rPr>
              <a:t>postchemotherapy ovarian function and reproductive lifespan</a:t>
            </a:r>
            <a:r>
              <a:rPr sz="1800">
                <a:solidFill>
                  <a:srgbClr val="FF0000"/>
                </a:solidFill>
                <a:latin typeface="Angsana New" pitchFamily="18" charset="-34"/>
                <a:cs typeface="Angsana New" pitchFamily="18" charset="-34"/>
              </a:rPr>
              <a:t>. </a:t>
            </a: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26" name="Content Placeholder 2"/>
          <p:cNvSpPr txBox="1">
            <a:spLocks noGrp="1"/>
          </p:cNvSpPr>
          <p:nvPr>
            <p:ph idx="1"/>
          </p:nvPr>
        </p:nvSpPr>
        <p:spPr>
          <a:prstGeom prst="rect">
            <a:avLst/>
          </a:prstGeom>
        </p:spPr>
        <p:txBody>
          <a:bodyPr>
            <a:normAutofit fontScale="92500"/>
          </a:bodyPr>
          <a:lstStyle/>
          <a:p>
            <a:r>
              <a:rPr sz="2800">
                <a:latin typeface="Angsana New" pitchFamily="18" charset="-34"/>
                <a:cs typeface="Angsana New" pitchFamily="18" charset="-34"/>
              </a:rPr>
              <a:t>Similar analyses have been performed in healthy women, but accurate prediction of remaining reproductive lifespan seems </a:t>
            </a:r>
            <a:r>
              <a:rPr sz="2800">
                <a:solidFill>
                  <a:srgbClr val="FF0000"/>
                </a:solidFill>
                <a:latin typeface="Angsana New" pitchFamily="18" charset="-34"/>
                <a:cs typeface="Angsana New" pitchFamily="18" charset="-34"/>
              </a:rPr>
              <a:t>only poorly predicted by, for example, AMH, except at particularly low levels in younger women </a:t>
            </a:r>
            <a:r>
              <a:rPr sz="2800" smtClean="0">
                <a:latin typeface="Angsana New" pitchFamily="18" charset="-34"/>
                <a:cs typeface="Angsana New" pitchFamily="18" charset="-34"/>
              </a:rPr>
              <a:t>(2008</a:t>
            </a:r>
            <a:r>
              <a:rPr sz="2800">
                <a:latin typeface="Angsana New" pitchFamily="18" charset="-34"/>
                <a:cs typeface="Angsana New" pitchFamily="18" charset="-34"/>
              </a:rPr>
              <a:t>; </a:t>
            </a:r>
            <a:r>
              <a:rPr sz="2800" smtClean="0">
                <a:latin typeface="Angsana New" pitchFamily="18" charset="-34"/>
                <a:cs typeface="Angsana New" pitchFamily="18" charset="-34"/>
              </a:rPr>
              <a:t>2013).</a:t>
            </a:r>
            <a:endParaRPr lang="en-US" sz="2800" dirty="0" smtClean="0">
              <a:latin typeface="Angsana New" pitchFamily="18" charset="-34"/>
              <a:cs typeface="Angsana New" pitchFamily="18" charset="-34"/>
            </a:endParaRPr>
          </a:p>
          <a:p>
            <a:endParaRPr lang="en-US" sz="2800" dirty="0" smtClean="0">
              <a:latin typeface="Angsana New" pitchFamily="18" charset="-34"/>
              <a:cs typeface="Angsana New" pitchFamily="18" charset="-34"/>
            </a:endParaRPr>
          </a:p>
          <a:p>
            <a:r>
              <a:rPr lang="en-US" sz="2800" dirty="0" smtClean="0">
                <a:latin typeface="Angsana New" pitchFamily="18" charset="-34"/>
                <a:cs typeface="Angsana New" pitchFamily="18" charset="-34"/>
              </a:rPr>
              <a:t>The key </a:t>
            </a:r>
            <a:r>
              <a:rPr lang="en-US" sz="2800" dirty="0" smtClean="0">
                <a:solidFill>
                  <a:srgbClr val="FF0000"/>
                </a:solidFill>
                <a:latin typeface="Angsana New" pitchFamily="18" charset="-34"/>
                <a:cs typeface="Angsana New" pitchFamily="18" charset="-34"/>
              </a:rPr>
              <a:t>extrinsic factor </a:t>
            </a:r>
            <a:r>
              <a:rPr lang="en-US" sz="2800" dirty="0" smtClean="0">
                <a:latin typeface="Angsana New" pitchFamily="18" charset="-34"/>
                <a:cs typeface="Angsana New" pitchFamily="18" charset="-34"/>
              </a:rPr>
              <a:t>is the key risk factors are the administration of whole body, pelvic (or </a:t>
            </a:r>
            <a:r>
              <a:rPr lang="en-US" sz="2800" dirty="0" err="1" smtClean="0">
                <a:latin typeface="Angsana New" pitchFamily="18" charset="-34"/>
                <a:cs typeface="Angsana New" pitchFamily="18" charset="-34"/>
              </a:rPr>
              <a:t>abdominopelvic</a:t>
            </a:r>
            <a:r>
              <a:rPr lang="en-US" sz="2800" dirty="0" smtClean="0">
                <a:latin typeface="Angsana New" pitchFamily="18" charset="-34"/>
                <a:cs typeface="Angsana New" pitchFamily="18" charset="-34"/>
              </a:rPr>
              <a:t> in children) radiotherapy and high-dose </a:t>
            </a:r>
            <a:r>
              <a:rPr lang="en-US" sz="2800" dirty="0" err="1" smtClean="0">
                <a:latin typeface="Angsana New" pitchFamily="18" charset="-34"/>
                <a:cs typeface="Angsana New" pitchFamily="18" charset="-34"/>
              </a:rPr>
              <a:t>alkylating</a:t>
            </a:r>
            <a:r>
              <a:rPr lang="en-US" sz="2800" dirty="0" smtClean="0">
                <a:latin typeface="Angsana New" pitchFamily="18" charset="-34"/>
                <a:cs typeface="Angsana New" pitchFamily="18" charset="-34"/>
              </a:rPr>
              <a:t> agents. </a:t>
            </a:r>
          </a:p>
          <a:p>
            <a:pPr>
              <a:buNone/>
            </a:pPr>
            <a:endParaRPr lang="en-US" sz="2800" dirty="0" smtClean="0">
              <a:latin typeface="Angsana New" pitchFamily="18" charset="-34"/>
              <a:cs typeface="Angsana New" pitchFamily="18" charset="-34"/>
            </a:endParaRPr>
          </a:p>
          <a:p>
            <a:r>
              <a:rPr lang="en-US" sz="2800" dirty="0" smtClean="0">
                <a:solidFill>
                  <a:srgbClr val="FF0000"/>
                </a:solidFill>
                <a:latin typeface="Angsana New" pitchFamily="18" charset="-34"/>
                <a:cs typeface="Angsana New" pitchFamily="18" charset="-34"/>
              </a:rPr>
              <a:t>The patient’s age </a:t>
            </a:r>
            <a:r>
              <a:rPr lang="en-US" sz="2800" dirty="0" smtClean="0">
                <a:latin typeface="Angsana New" pitchFamily="18" charset="-34"/>
                <a:cs typeface="Angsana New" pitchFamily="18" charset="-34"/>
              </a:rPr>
              <a:t>is probably the most important determinant of </a:t>
            </a:r>
            <a:r>
              <a:rPr lang="en-US" sz="2800" dirty="0" smtClean="0">
                <a:solidFill>
                  <a:srgbClr val="FF0000"/>
                </a:solidFill>
                <a:latin typeface="Angsana New" pitchFamily="18" charset="-34"/>
                <a:cs typeface="Angsana New" pitchFamily="18" charset="-34"/>
              </a:rPr>
              <a:t>how damaging these therapies</a:t>
            </a:r>
            <a:r>
              <a:rPr lang="en-US" sz="2800" dirty="0" smtClean="0">
                <a:latin typeface="Angsana New" pitchFamily="18" charset="-34"/>
                <a:cs typeface="Angsana New" pitchFamily="18" charset="-34"/>
              </a:rPr>
              <a:t> are, as reflected in the dramatic increase in risk of </a:t>
            </a:r>
            <a:r>
              <a:rPr lang="en-US" sz="2800" dirty="0" err="1" smtClean="0">
                <a:latin typeface="Angsana New" pitchFamily="18" charset="-34"/>
                <a:cs typeface="Angsana New" pitchFamily="18" charset="-34"/>
              </a:rPr>
              <a:t>amenorrhoea</a:t>
            </a:r>
            <a:r>
              <a:rPr lang="en-US" sz="2800" dirty="0" smtClean="0">
                <a:latin typeface="Angsana New" pitchFamily="18" charset="-34"/>
                <a:cs typeface="Angsana New" pitchFamily="18" charset="-34"/>
              </a:rPr>
              <a:t> after chemotherapy in women treated for breast cancer with older age at treatment.</a:t>
            </a:r>
          </a:p>
          <a:p>
            <a:pPr>
              <a:buNone/>
            </a:pPr>
            <a:endParaRPr sz="2800">
              <a:latin typeface="Angsana New" pitchFamily="18" charset="-34"/>
              <a:cs typeface="Angsana New" pitchFamily="18" charset="-34"/>
            </a:endParaRPr>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27" name="Content Placeholder 2"/>
          <p:cNvSpPr txBox="1">
            <a:spLocks noGrp="1"/>
          </p:cNvSpPr>
          <p:nvPr>
            <p:ph idx="1"/>
          </p:nvPr>
        </p:nvSpPr>
        <p:spPr>
          <a:xfrm>
            <a:off x="152400" y="1676400"/>
            <a:ext cx="8763000" cy="4745964"/>
          </a:xfrm>
          <a:prstGeom prst="rect">
            <a:avLst/>
          </a:prstGeom>
        </p:spPr>
        <p:txBody>
          <a:bodyPr>
            <a:normAutofit/>
          </a:bodyPr>
          <a:lstStyle/>
          <a:p>
            <a:pPr>
              <a:buNone/>
            </a:pPr>
            <a:r>
              <a:rPr/>
              <a:t> </a:t>
            </a:r>
            <a:endParaRPr sz="2400">
              <a:latin typeface="Angsana New" pitchFamily="18" charset="-34"/>
              <a:cs typeface="Angsana New" pitchFamily="18" charset="-34"/>
            </a:endParaRPr>
          </a:p>
          <a:p>
            <a:r>
              <a:rPr sz="2400">
                <a:latin typeface="Angsana New" pitchFamily="18" charset="-34"/>
                <a:cs typeface="Angsana New" pitchFamily="18" charset="-34"/>
              </a:rPr>
              <a:t> However, a significant problem is that even therapies that have low risk, such as the commonly administered ABVD regimen for early stage Hodgkin lymphoma, </a:t>
            </a:r>
            <a:r>
              <a:rPr sz="2400">
                <a:solidFill>
                  <a:srgbClr val="FF0000"/>
                </a:solidFill>
                <a:latin typeface="Angsana New" pitchFamily="18" charset="-34"/>
                <a:cs typeface="Angsana New" pitchFamily="18" charset="-34"/>
              </a:rPr>
              <a:t>may</a:t>
            </a:r>
            <a:r>
              <a:rPr sz="2400">
                <a:latin typeface="Angsana New" pitchFamily="18" charset="-34"/>
                <a:cs typeface="Angsana New" pitchFamily="18" charset="-34"/>
              </a:rPr>
              <a:t> have some impact on ovarian function (potentially in those with lower pretreatment ovarian reserve) as women treated with this regimen have recently been shown to </a:t>
            </a:r>
            <a:r>
              <a:rPr sz="2400">
                <a:solidFill>
                  <a:srgbClr val="FF0000"/>
                </a:solidFill>
                <a:latin typeface="Angsana New" pitchFamily="18" charset="-34"/>
                <a:cs typeface="Angsana New" pitchFamily="18" charset="-34"/>
              </a:rPr>
              <a:t>have a reduced </a:t>
            </a:r>
            <a:r>
              <a:rPr sz="2400" smtClean="0">
                <a:solidFill>
                  <a:srgbClr val="FF0000"/>
                </a:solidFill>
                <a:latin typeface="Angsana New" pitchFamily="18" charset="-34"/>
                <a:cs typeface="Angsana New" pitchFamily="18" charset="-34"/>
              </a:rPr>
              <a:t>oocyte</a:t>
            </a:r>
            <a:r>
              <a:rPr lang="en-US" sz="2400" dirty="0" smtClean="0">
                <a:solidFill>
                  <a:srgbClr val="FF0000"/>
                </a:solidFill>
                <a:latin typeface="Angsana New" pitchFamily="18" charset="-34"/>
                <a:cs typeface="Angsana New" pitchFamily="18" charset="-34"/>
              </a:rPr>
              <a:t>.</a:t>
            </a:r>
          </a:p>
          <a:p>
            <a:pPr>
              <a:buNone/>
            </a:pPr>
            <a:endParaRPr lang="en-US" sz="2400" dirty="0" smtClean="0">
              <a:solidFill>
                <a:srgbClr val="FF0000"/>
              </a:solidFill>
              <a:latin typeface="Angsana New" pitchFamily="18" charset="-34"/>
              <a:cs typeface="Angsana New" pitchFamily="18" charset="-34"/>
            </a:endParaRPr>
          </a:p>
          <a:p>
            <a:pPr lvl="0">
              <a:buClr>
                <a:srgbClr val="F0AD00"/>
              </a:buClr>
            </a:pPr>
            <a:r>
              <a:rPr lang="en-US" sz="2400" dirty="0" smtClean="0">
                <a:solidFill>
                  <a:prstClr val="black"/>
                </a:solidFill>
                <a:latin typeface="Angsana New" pitchFamily="18" charset="-34"/>
                <a:cs typeface="Angsana New" pitchFamily="18" charset="-34"/>
              </a:rPr>
              <a:t>This also highlights that whereas </a:t>
            </a:r>
            <a:r>
              <a:rPr lang="en-US" sz="2400" dirty="0" smtClean="0">
                <a:solidFill>
                  <a:srgbClr val="FF0000"/>
                </a:solidFill>
                <a:latin typeface="Angsana New" pitchFamily="18" charset="-34"/>
                <a:cs typeface="Angsana New" pitchFamily="18" charset="-34"/>
              </a:rPr>
              <a:t>initial therapy </a:t>
            </a:r>
            <a:r>
              <a:rPr lang="en-US" sz="2400" dirty="0" smtClean="0">
                <a:solidFill>
                  <a:prstClr val="black"/>
                </a:solidFill>
                <a:latin typeface="Angsana New" pitchFamily="18" charset="-34"/>
                <a:cs typeface="Angsana New" pitchFamily="18" charset="-34"/>
              </a:rPr>
              <a:t>for the primary malignancy may carry a low risk of premature ovarian insufficiency </a:t>
            </a:r>
            <a:r>
              <a:rPr lang="en-US" sz="2400" dirty="0" smtClean="0">
                <a:solidFill>
                  <a:srgbClr val="FF0000"/>
                </a:solidFill>
                <a:latin typeface="Angsana New" pitchFamily="18" charset="-34"/>
                <a:cs typeface="Angsana New" pitchFamily="18" charset="-34"/>
              </a:rPr>
              <a:t>(POI) and infertility</a:t>
            </a:r>
            <a:r>
              <a:rPr lang="en-US" sz="2400" dirty="0" smtClean="0">
                <a:solidFill>
                  <a:prstClr val="black"/>
                </a:solidFill>
                <a:latin typeface="Angsana New" pitchFamily="18" charset="-34"/>
                <a:cs typeface="Angsana New" pitchFamily="18" charset="-34"/>
              </a:rPr>
              <a:t>, treatment may change depending on initial response and </a:t>
            </a:r>
            <a:r>
              <a:rPr lang="en-US" sz="2400" dirty="0" smtClean="0">
                <a:solidFill>
                  <a:srgbClr val="FF0000"/>
                </a:solidFill>
                <a:latin typeface="Angsana New" pitchFamily="18" charset="-34"/>
                <a:cs typeface="Angsana New" pitchFamily="18" charset="-34"/>
              </a:rPr>
              <a:t>regimens used for relapse will generally carry a high risk.</a:t>
            </a:r>
            <a:endParaRPr lang="en-US" sz="2400" dirty="0" smtClean="0">
              <a:solidFill>
                <a:prstClr val="black"/>
              </a:solidFill>
              <a:latin typeface="Angsana New" pitchFamily="18" charset="-34"/>
              <a:cs typeface="Angsana New" pitchFamily="18" charset="-34"/>
            </a:endParaRPr>
          </a:p>
          <a:p>
            <a:pPr>
              <a:buNone/>
            </a:pPr>
            <a:endParaRPr lang="en-US" dirty="0" smtClean="0">
              <a:solidFill>
                <a:srgbClr val="FF0000"/>
              </a:solidFill>
              <a:latin typeface="Angsana New" pitchFamily="18" charset="-34"/>
              <a:cs typeface="Angsana New" pitchFamily="18" charset="-34"/>
            </a:endParaRPr>
          </a:p>
          <a:p>
            <a:endParaRPr>
              <a:solidFill>
                <a:srgbClr val="FF0000"/>
              </a:solidFill>
              <a:latin typeface="Angsana New" pitchFamily="18" charset="-34"/>
              <a:cs typeface="Angsana New" pitchFamily="18" charset="-34"/>
            </a:endParaRPr>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29" name="Content Placeholder 2"/>
          <p:cNvSpPr txBox="1">
            <a:spLocks noGrp="1"/>
          </p:cNvSpPr>
          <p:nvPr>
            <p:ph idx="1"/>
          </p:nvPr>
        </p:nvSpPr>
        <p:spPr>
          <a:xfrm>
            <a:off x="228600" y="1752600"/>
            <a:ext cx="8686800" cy="4288764"/>
          </a:xfrm>
          <a:prstGeom prst="rect">
            <a:avLst/>
          </a:prstGeom>
        </p:spPr>
        <p:txBody>
          <a:bodyPr>
            <a:normAutofit/>
          </a:bodyPr>
          <a:lstStyle/>
          <a:p>
            <a:pPr marL="0" indent="0">
              <a:lnSpc>
                <a:spcPct val="80000"/>
              </a:lnSpc>
              <a:buSzTx/>
              <a:defRPr sz="1600"/>
            </a:pPr>
            <a:r>
              <a:rPr lang="en-US" sz="2800" dirty="0" smtClean="0"/>
              <a:t> </a:t>
            </a:r>
            <a:r>
              <a:rPr sz="2800" smtClean="0">
                <a:latin typeface="Angsana New" pitchFamily="18" charset="-34"/>
                <a:cs typeface="Angsana New" pitchFamily="18" charset="-34"/>
              </a:rPr>
              <a:t>analysis </a:t>
            </a:r>
            <a:r>
              <a:rPr sz="2800">
                <a:latin typeface="Angsana New" pitchFamily="18" charset="-34"/>
                <a:cs typeface="Angsana New" pitchFamily="18" charset="-34"/>
              </a:rPr>
              <a:t>of ovarian </a:t>
            </a:r>
            <a:r>
              <a:rPr sz="2800" smtClean="0">
                <a:latin typeface="Angsana New" pitchFamily="18" charset="-34"/>
                <a:cs typeface="Angsana New" pitchFamily="18" charset="-34"/>
              </a:rPr>
              <a:t>function </a:t>
            </a:r>
            <a:r>
              <a:rPr sz="2800">
                <a:latin typeface="Angsana New" pitchFamily="18" charset="-34"/>
                <a:cs typeface="Angsana New" pitchFamily="18" charset="-34"/>
              </a:rPr>
              <a:t>in a population </a:t>
            </a:r>
            <a:r>
              <a:rPr sz="2800" smtClean="0">
                <a:latin typeface="Angsana New" pitchFamily="18" charset="-34"/>
                <a:cs typeface="Angsana New" pitchFamily="18" charset="-34"/>
              </a:rPr>
              <a:t>aged </a:t>
            </a:r>
            <a:r>
              <a:rPr sz="2800">
                <a:solidFill>
                  <a:srgbClr val="FF0000"/>
                </a:solidFill>
                <a:latin typeface="Angsana New" pitchFamily="18" charset="-34"/>
                <a:cs typeface="Angsana New" pitchFamily="18" charset="-34"/>
              </a:rPr>
              <a:t>up to 18 years</a:t>
            </a:r>
            <a:r>
              <a:rPr sz="2800">
                <a:latin typeface="Angsana New" pitchFamily="18" charset="-34"/>
                <a:cs typeface="Angsana New" pitchFamily="18" charset="-34"/>
              </a:rPr>
              <a:t>, some of whom were offered ovarian tissue cryopreservation </a:t>
            </a:r>
            <a:r>
              <a:rPr lang="en-US" sz="2800" dirty="0" smtClean="0">
                <a:latin typeface="Angsana New" pitchFamily="18" charset="-34"/>
                <a:cs typeface="Angsana New" pitchFamily="18" charset="-34"/>
              </a:rPr>
              <a:t>.</a:t>
            </a:r>
          </a:p>
          <a:p>
            <a:pPr marL="0" indent="0">
              <a:lnSpc>
                <a:spcPct val="80000"/>
              </a:lnSpc>
              <a:buSzTx/>
              <a:defRPr sz="1600"/>
            </a:pPr>
            <a:endParaRPr lang="en-US" sz="2800" dirty="0" smtClean="0">
              <a:latin typeface="Angsana New" pitchFamily="18" charset="-34"/>
              <a:cs typeface="Angsana New" pitchFamily="18" charset="-34"/>
            </a:endParaRPr>
          </a:p>
          <a:p>
            <a:pPr marL="0" indent="0">
              <a:lnSpc>
                <a:spcPct val="80000"/>
              </a:lnSpc>
              <a:buSzTx/>
              <a:defRPr sz="1600"/>
            </a:pPr>
            <a:r>
              <a:rPr lang="en-US" sz="2800" dirty="0" smtClean="0">
                <a:latin typeface="Angsana New" pitchFamily="18" charset="-34"/>
                <a:cs typeface="Angsana New" pitchFamily="18" charset="-34"/>
              </a:rPr>
              <a:t>Risk of POI : the period of follow-up, of </a:t>
            </a:r>
            <a:r>
              <a:rPr lang="en-US" sz="2800" dirty="0" smtClean="0">
                <a:solidFill>
                  <a:srgbClr val="FF0000"/>
                </a:solidFill>
                <a:latin typeface="Angsana New" pitchFamily="18" charset="-34"/>
                <a:cs typeface="Angsana New" pitchFamily="18" charset="-34"/>
              </a:rPr>
              <a:t>35% over </a:t>
            </a:r>
            <a:r>
              <a:rPr lang="en-US" sz="2800" dirty="0" smtClean="0">
                <a:latin typeface="Angsana New" pitchFamily="18" charset="-34"/>
                <a:cs typeface="Angsana New" pitchFamily="18" charset="-34"/>
              </a:rPr>
              <a:t>the 15 year follow-up period (</a:t>
            </a:r>
            <a:r>
              <a:rPr lang="en-US" sz="2800" dirty="0" err="1" smtClean="0">
                <a:solidFill>
                  <a:srgbClr val="FF0000"/>
                </a:solidFill>
                <a:latin typeface="Angsana New" pitchFamily="18" charset="-34"/>
                <a:cs typeface="Angsana New" pitchFamily="18" charset="-34"/>
              </a:rPr>
              <a:t>Cryo</a:t>
            </a:r>
            <a:r>
              <a:rPr lang="en-US" sz="2800" dirty="0" smtClean="0">
                <a:solidFill>
                  <a:srgbClr val="FF0000"/>
                </a:solidFill>
                <a:latin typeface="Angsana New" pitchFamily="18" charset="-34"/>
                <a:cs typeface="Angsana New" pitchFamily="18" charset="-34"/>
              </a:rPr>
              <a:t> +</a:t>
            </a:r>
            <a:r>
              <a:rPr lang="en-US" sz="2800" dirty="0" smtClean="0">
                <a:latin typeface="Angsana New" pitchFamily="18" charset="-34"/>
                <a:cs typeface="Angsana New" pitchFamily="18" charset="-34"/>
              </a:rPr>
              <a:t> ). This contrasted with a prevalence of only </a:t>
            </a:r>
            <a:r>
              <a:rPr lang="en-US" sz="2800" dirty="0" smtClean="0">
                <a:solidFill>
                  <a:srgbClr val="FF0000"/>
                </a:solidFill>
                <a:latin typeface="Angsana New" pitchFamily="18" charset="-34"/>
                <a:cs typeface="Angsana New" pitchFamily="18" charset="-34"/>
              </a:rPr>
              <a:t>1%</a:t>
            </a:r>
            <a:r>
              <a:rPr lang="en-US" sz="2800" dirty="0" smtClean="0">
                <a:latin typeface="Angsana New" pitchFamily="18" charset="-34"/>
                <a:cs typeface="Angsana New" pitchFamily="18" charset="-34"/>
              </a:rPr>
              <a:t> (1 individual in a cohort of 141) .</a:t>
            </a:r>
          </a:p>
          <a:p>
            <a:pPr marL="0" indent="0">
              <a:lnSpc>
                <a:spcPct val="80000"/>
              </a:lnSpc>
              <a:buSzTx/>
              <a:defRPr sz="1600"/>
            </a:pPr>
            <a:endParaRPr lang="en-US" sz="2800" dirty="0" smtClean="0">
              <a:latin typeface="Angsana New" pitchFamily="18" charset="-34"/>
              <a:cs typeface="Angsana New" pitchFamily="18" charset="-34"/>
            </a:endParaRPr>
          </a:p>
          <a:p>
            <a:pPr marL="0" indent="0">
              <a:lnSpc>
                <a:spcPct val="80000"/>
              </a:lnSpc>
              <a:buSzTx/>
              <a:defRPr sz="1600"/>
            </a:pPr>
            <a:r>
              <a:rPr lang="en-US" sz="2800" dirty="0" smtClean="0">
                <a:solidFill>
                  <a:srgbClr val="FF0000"/>
                </a:solidFill>
                <a:latin typeface="Angsana New" pitchFamily="18" charset="-34"/>
                <a:cs typeface="Angsana New" pitchFamily="18" charset="-34"/>
              </a:rPr>
              <a:t>The young age </a:t>
            </a:r>
            <a:r>
              <a:rPr lang="en-US" sz="2800" dirty="0" smtClean="0">
                <a:latin typeface="Angsana New" pitchFamily="18" charset="-34"/>
                <a:cs typeface="Angsana New" pitchFamily="18" charset="-34"/>
              </a:rPr>
              <a:t>of the population studied precluded the use of fertility as the key outcome but this clearly shows the potential for </a:t>
            </a:r>
            <a:r>
              <a:rPr lang="en-US" sz="2800" dirty="0" err="1" smtClean="0">
                <a:latin typeface="Angsana New" pitchFamily="18" charset="-34"/>
                <a:cs typeface="Angsana New" pitchFamily="18" charset="-34"/>
              </a:rPr>
              <a:t>focussed</a:t>
            </a:r>
            <a:r>
              <a:rPr lang="en-US" sz="2800" dirty="0" smtClean="0">
                <a:latin typeface="Angsana New" pitchFamily="18" charset="-34"/>
                <a:cs typeface="Angsana New" pitchFamily="18" charset="-34"/>
              </a:rPr>
              <a:t> patient selection</a:t>
            </a:r>
            <a:r>
              <a:rPr lang="en-US" sz="2800" dirty="0" smtClean="0"/>
              <a:t>.</a:t>
            </a:r>
            <a:endParaRPr sz="2800"/>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600201"/>
            <a:ext cx="8458200" cy="4800600"/>
          </a:xfrm>
        </p:spPr>
        <p:txBody>
          <a:bodyPr>
            <a:normAutofit/>
          </a:bodyPr>
          <a:lstStyle/>
          <a:p>
            <a:r>
              <a:rPr lang="en-US" sz="3000" dirty="0" smtClean="0">
                <a:solidFill>
                  <a:srgbClr val="FF0000"/>
                </a:solidFill>
                <a:latin typeface="Angsana New" pitchFamily="18" charset="-34"/>
                <a:cs typeface="Angsana New" pitchFamily="18" charset="-34"/>
              </a:rPr>
              <a:t>In contrast</a:t>
            </a:r>
            <a:r>
              <a:rPr lang="en-US" sz="3000" dirty="0" smtClean="0">
                <a:latin typeface="Angsana New" pitchFamily="18" charset="-34"/>
                <a:cs typeface="Angsana New" pitchFamily="18" charset="-34"/>
              </a:rPr>
              <a:t>, in a relatively unselected population of women who underwent </a:t>
            </a:r>
            <a:r>
              <a:rPr lang="en-US" sz="3000" dirty="0" smtClean="0">
                <a:solidFill>
                  <a:srgbClr val="FF0000"/>
                </a:solidFill>
                <a:latin typeface="Angsana New" pitchFamily="18" charset="-34"/>
                <a:cs typeface="Angsana New" pitchFamily="18" charset="-34"/>
              </a:rPr>
              <a:t>pre-chemotherapy unilateral </a:t>
            </a:r>
            <a:r>
              <a:rPr lang="en-US" sz="3000" dirty="0" err="1" smtClean="0">
                <a:solidFill>
                  <a:srgbClr val="FF0000"/>
                </a:solidFill>
                <a:latin typeface="Angsana New" pitchFamily="18" charset="-34"/>
                <a:cs typeface="Angsana New" pitchFamily="18" charset="-34"/>
              </a:rPr>
              <a:t>oophorectomy</a:t>
            </a:r>
            <a:r>
              <a:rPr lang="en-US" sz="3000" dirty="0" smtClean="0">
                <a:solidFill>
                  <a:srgbClr val="FF0000"/>
                </a:solidFill>
                <a:latin typeface="Angsana New" pitchFamily="18" charset="-34"/>
                <a:cs typeface="Angsana New" pitchFamily="18" charset="-34"/>
              </a:rPr>
              <a:t> for fertility preservation</a:t>
            </a:r>
            <a:r>
              <a:rPr lang="en-US" sz="3000" dirty="0" smtClean="0">
                <a:latin typeface="Angsana New" pitchFamily="18" charset="-34"/>
                <a:cs typeface="Angsana New" pitchFamily="18" charset="-34"/>
              </a:rPr>
              <a:t>, follow-up at a mean of 58 months showed a prevalence of POI of </a:t>
            </a:r>
            <a:r>
              <a:rPr lang="en-US" sz="3000" dirty="0" smtClean="0">
                <a:solidFill>
                  <a:srgbClr val="FF0000"/>
                </a:solidFill>
                <a:latin typeface="Angsana New" pitchFamily="18" charset="-34"/>
                <a:cs typeface="Angsana New" pitchFamily="18" charset="-34"/>
              </a:rPr>
              <a:t>9%</a:t>
            </a:r>
            <a:r>
              <a:rPr lang="en-US" sz="3000" dirty="0" smtClean="0">
                <a:latin typeface="Angsana New" pitchFamily="18" charset="-34"/>
                <a:cs typeface="Angsana New" pitchFamily="18" charset="-34"/>
              </a:rPr>
              <a:t> in women with breast cancer, and </a:t>
            </a:r>
            <a:r>
              <a:rPr lang="en-US" sz="3000" dirty="0" smtClean="0">
                <a:solidFill>
                  <a:srgbClr val="FF0000"/>
                </a:solidFill>
                <a:latin typeface="Angsana New" pitchFamily="18" charset="-34"/>
                <a:cs typeface="Angsana New" pitchFamily="18" charset="-34"/>
              </a:rPr>
              <a:t>18%</a:t>
            </a:r>
            <a:r>
              <a:rPr lang="en-US" sz="3000" dirty="0" smtClean="0">
                <a:latin typeface="Angsana New" pitchFamily="18" charset="-34"/>
                <a:cs typeface="Angsana New" pitchFamily="18" charset="-34"/>
              </a:rPr>
              <a:t> in those with lymphoma, but </a:t>
            </a:r>
            <a:r>
              <a:rPr lang="en-US" sz="3000" dirty="0" smtClean="0">
                <a:solidFill>
                  <a:srgbClr val="FF0000"/>
                </a:solidFill>
                <a:latin typeface="Angsana New" pitchFamily="18" charset="-34"/>
                <a:cs typeface="Angsana New" pitchFamily="18" charset="-34"/>
              </a:rPr>
              <a:t>87%</a:t>
            </a:r>
            <a:r>
              <a:rPr lang="en-US" sz="3000" dirty="0" smtClean="0">
                <a:latin typeface="Angsana New" pitchFamily="18" charset="-34"/>
                <a:cs typeface="Angsana New" pitchFamily="18" charset="-34"/>
              </a:rPr>
              <a:t> of those with </a:t>
            </a:r>
            <a:r>
              <a:rPr lang="en-US" sz="3000" dirty="0" err="1" smtClean="0">
                <a:latin typeface="Angsana New" pitchFamily="18" charset="-34"/>
                <a:cs typeface="Angsana New" pitchFamily="18" charset="-34"/>
              </a:rPr>
              <a:t>leukaemia</a:t>
            </a:r>
            <a:r>
              <a:rPr lang="en-US" sz="3000" dirty="0" smtClean="0">
                <a:latin typeface="Angsana New" pitchFamily="18" charset="-34"/>
                <a:cs typeface="Angsana New" pitchFamily="18" charset="-34"/>
              </a:rPr>
              <a:t>, reflecting the widespread use of bone marrow transplantation in that group.</a:t>
            </a:r>
          </a:p>
          <a:p>
            <a:r>
              <a:rPr lang="en-US" sz="3000" dirty="0" smtClean="0">
                <a:latin typeface="Angsana New" pitchFamily="18" charset="-34"/>
                <a:cs typeface="Angsana New" pitchFamily="18" charset="-34"/>
              </a:rPr>
              <a:t> Overall, 41 of the 57 women in the group who had tried to conceive had been successful, i.e. </a:t>
            </a:r>
            <a:r>
              <a:rPr lang="en-US" sz="3000" dirty="0" smtClean="0">
                <a:solidFill>
                  <a:srgbClr val="FF0000"/>
                </a:solidFill>
                <a:latin typeface="Angsana New" pitchFamily="18" charset="-34"/>
                <a:cs typeface="Angsana New" pitchFamily="18" charset="-34"/>
              </a:rPr>
              <a:t>a retained fertility rate of72%.  </a:t>
            </a:r>
          </a:p>
          <a:p>
            <a:pPr>
              <a:buNone/>
            </a:pP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97153" name="Content Placeholder 3" descr="Content Placeholder 3"/>
          <p:cNvPicPr>
            <a:picLocks noChangeAspect="1"/>
          </p:cNvPicPr>
          <p:nvPr/>
        </p:nvPicPr>
        <p:blipFill>
          <a:blip r:embed="rId2"/>
          <a:stretch>
            <a:fillRect/>
          </a:stretch>
        </p:blipFill>
        <p:spPr>
          <a:xfrm>
            <a:off x="0" y="0"/>
            <a:ext cx="9144000" cy="6858000"/>
          </a:xfrm>
          <a:prstGeom prst="rect">
            <a:avLst/>
          </a:prstGeom>
          <a:ln w="12700">
            <a:miter lim="400000"/>
          </a:ln>
        </p:spPr>
      </p:pic>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32" name="Title 1"/>
          <p:cNvSpPr txBox="1">
            <a:spLocks noGrp="1"/>
          </p:cNvSpPr>
          <p:nvPr>
            <p:ph type="title"/>
          </p:nvPr>
        </p:nvSpPr>
        <p:spPr>
          <a:prstGeom prst="rect">
            <a:avLst/>
          </a:prstGeom>
        </p:spPr>
        <p:txBody>
          <a:bodyPr/>
          <a:lstStyle/>
          <a:p>
            <a:pPr>
              <a:defRPr sz="3200"/>
            </a:pPr>
            <a:r>
              <a:t> How effective is ovarian tissue</a:t>
            </a:r>
            <a:br/>
            <a:r>
              <a:t>cryopreservation?</a:t>
            </a:r>
          </a:p>
        </p:txBody>
      </p:sp>
      <p:sp>
        <p:nvSpPr>
          <p:cNvPr id="1048633" name="Content Placeholder 2"/>
          <p:cNvSpPr txBox="1">
            <a:spLocks noGrp="1"/>
          </p:cNvSpPr>
          <p:nvPr>
            <p:ph idx="1"/>
          </p:nvPr>
        </p:nvSpPr>
        <p:spPr>
          <a:prstGeom prst="rect">
            <a:avLst/>
          </a:prstGeom>
        </p:spPr>
        <p:txBody>
          <a:bodyPr>
            <a:normAutofit/>
          </a:bodyPr>
          <a:lstStyle/>
          <a:p>
            <a:pPr>
              <a:lnSpc>
                <a:spcPct val="90000"/>
              </a:lnSpc>
              <a:defRPr sz="1500"/>
            </a:pPr>
            <a:r>
              <a:t> </a:t>
            </a:r>
            <a:r>
              <a:rPr sz="2000">
                <a:solidFill>
                  <a:srgbClr val="FF0000"/>
                </a:solidFill>
              </a:rPr>
              <a:t>The first successful pregnancy after replacement of cryopreserved ovarian tissue </a:t>
            </a:r>
            <a:r>
              <a:rPr sz="2000"/>
              <a:t>was reported in 2004 (</a:t>
            </a:r>
            <a:r>
              <a:rPr sz="2000">
                <a:solidFill>
                  <a:srgbClr val="FF0000"/>
                </a:solidFill>
              </a:rPr>
              <a:t>Donnez et al., 2004</a:t>
            </a:r>
            <a:r>
              <a:rPr sz="2000"/>
              <a:t>) and at present there are ~</a:t>
            </a:r>
            <a:r>
              <a:rPr sz="2000">
                <a:solidFill>
                  <a:srgbClr val="FF0000"/>
                </a:solidFill>
              </a:rPr>
              <a:t>100 babies </a:t>
            </a:r>
            <a:r>
              <a:rPr sz="2000"/>
              <a:t>born following this procedure, although this number is increasing all the time. </a:t>
            </a:r>
            <a:endParaRPr lang="en-US" sz="2000" dirty="0" smtClean="0"/>
          </a:p>
          <a:p>
            <a:pPr>
              <a:lnSpc>
                <a:spcPct val="90000"/>
              </a:lnSpc>
              <a:buNone/>
              <a:defRPr sz="1500"/>
            </a:pPr>
            <a:endParaRPr sz="2000"/>
          </a:p>
          <a:p>
            <a:pPr>
              <a:lnSpc>
                <a:spcPct val="90000"/>
              </a:lnSpc>
              <a:defRPr sz="1500"/>
            </a:pPr>
            <a:r>
              <a:rPr sz="2000"/>
              <a:t>An analysis of 60 tissue replacements carried out in </a:t>
            </a:r>
            <a:r>
              <a:rPr sz="2000">
                <a:solidFill>
                  <a:srgbClr val="FF0000"/>
                </a:solidFill>
              </a:rPr>
              <a:t>Belgium, Denmark and Spain demonstrated that over 90% of women showed some evidence of ovarian activity, </a:t>
            </a:r>
            <a:r>
              <a:rPr sz="2000"/>
              <a:t>first seen a median of 4 months after transplantation (Donnez et al., 2013). </a:t>
            </a:r>
            <a:r>
              <a:rPr sz="2000">
                <a:solidFill>
                  <a:srgbClr val="FF0000"/>
                </a:solidFill>
              </a:rPr>
              <a:t>Eighteen</a:t>
            </a:r>
            <a:r>
              <a:rPr sz="2000"/>
              <a:t> per cent of these women achieved a pregnancy, </a:t>
            </a:r>
            <a:r>
              <a:rPr sz="2000">
                <a:solidFill>
                  <a:srgbClr val="FF0000"/>
                </a:solidFill>
              </a:rPr>
              <a:t>the majority after natural conception</a:t>
            </a:r>
            <a:r>
              <a:rPr sz="2000"/>
              <a:t>, and </a:t>
            </a:r>
            <a:r>
              <a:rPr sz="2000">
                <a:solidFill>
                  <a:srgbClr val="FF0000"/>
                </a:solidFill>
              </a:rPr>
              <a:t>12 live </a:t>
            </a:r>
            <a:r>
              <a:rPr sz="2000"/>
              <a:t>births were recorded from </a:t>
            </a:r>
            <a:r>
              <a:rPr sz="2000">
                <a:solidFill>
                  <a:srgbClr val="FF0000"/>
                </a:solidFill>
              </a:rPr>
              <a:t>6 women.  </a:t>
            </a:r>
            <a:endParaRPr lang="en-US" sz="2000" dirty="0" smtClean="0">
              <a:solidFill>
                <a:srgbClr val="FF0000"/>
              </a:solidFill>
            </a:endParaRPr>
          </a:p>
          <a:p>
            <a:pPr>
              <a:lnSpc>
                <a:spcPct val="90000"/>
              </a:lnSpc>
              <a:defRPr sz="1500"/>
            </a:pPr>
            <a:endParaRPr lang="en-US" sz="2000" dirty="0" smtClean="0">
              <a:solidFill>
                <a:srgbClr val="FF0000"/>
              </a:solidFill>
            </a:endParaRPr>
          </a:p>
          <a:p>
            <a:pPr>
              <a:lnSpc>
                <a:spcPct val="90000"/>
              </a:lnSpc>
              <a:defRPr sz="1500"/>
            </a:pPr>
            <a:r>
              <a:rPr lang="en-US" sz="2000" dirty="0" smtClean="0"/>
              <a:t> The majority of these pregnancies were </a:t>
            </a:r>
            <a:r>
              <a:rPr lang="en-US" sz="2000" dirty="0" smtClean="0">
                <a:solidFill>
                  <a:srgbClr val="FF0000"/>
                </a:solidFill>
              </a:rPr>
              <a:t>after natural conception</a:t>
            </a:r>
            <a:r>
              <a:rPr lang="en-US" sz="2000" dirty="0" smtClean="0"/>
              <a:t>, and the potential for this is one of the key positive aspects of ovarian tissue cryopreservation </a:t>
            </a:r>
            <a:r>
              <a:rPr lang="en-US" sz="2000" dirty="0" smtClean="0">
                <a:solidFill>
                  <a:srgbClr val="FF0000"/>
                </a:solidFill>
              </a:rPr>
              <a:t>compared with </a:t>
            </a:r>
            <a:r>
              <a:rPr lang="en-US" sz="2000" dirty="0" err="1" smtClean="0">
                <a:solidFill>
                  <a:srgbClr val="FF0000"/>
                </a:solidFill>
              </a:rPr>
              <a:t>oocyte</a:t>
            </a:r>
            <a:r>
              <a:rPr lang="en-US" sz="2000" dirty="0" smtClean="0">
                <a:solidFill>
                  <a:srgbClr val="FF0000"/>
                </a:solidFill>
              </a:rPr>
              <a:t> or embryo cryopreservation. </a:t>
            </a:r>
          </a:p>
          <a:p>
            <a:pPr>
              <a:lnSpc>
                <a:spcPct val="90000"/>
              </a:lnSpc>
              <a:defRPr sz="1500"/>
            </a:pPr>
            <a:endParaRPr lang="en-US" sz="2000" dirty="0" smtClean="0">
              <a:solidFill>
                <a:srgbClr val="FF0000"/>
              </a:solidFill>
            </a:endParaRPr>
          </a:p>
          <a:p>
            <a:pPr>
              <a:lnSpc>
                <a:spcPct val="90000"/>
              </a:lnSpc>
              <a:buNone/>
              <a:defRPr sz="1500"/>
            </a:pPr>
            <a:endParaRPr sz="2000">
              <a:solidFill>
                <a:srgbClr val="FF0000"/>
              </a:solidFill>
            </a:endParaRPr>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38" name="Content Placeholder 2"/>
          <p:cNvSpPr txBox="1">
            <a:spLocks noGrp="1"/>
          </p:cNvSpPr>
          <p:nvPr>
            <p:ph idx="1"/>
          </p:nvPr>
        </p:nvSpPr>
        <p:spPr>
          <a:prstGeom prst="rect">
            <a:avLst/>
          </a:prstGeom>
        </p:spPr>
        <p:txBody>
          <a:bodyPr>
            <a:normAutofit/>
          </a:bodyPr>
          <a:lstStyle/>
          <a:p>
            <a:r>
              <a:t> </a:t>
            </a:r>
            <a:r>
              <a:rPr>
                <a:latin typeface="Angsana New" pitchFamily="18" charset="-34"/>
                <a:cs typeface="Angsana New" pitchFamily="18" charset="-34"/>
              </a:rPr>
              <a:t>Replacement of cryopreserved ovarian tissue purely for hormone production rather than fertility has </a:t>
            </a:r>
            <a:r>
              <a:rPr>
                <a:latin typeface="Angsana New" pitchFamily="18" charset="-34"/>
                <a:cs typeface="Angsana New" pitchFamily="18" charset="-34"/>
              </a:rPr>
              <a:t>been </a:t>
            </a:r>
            <a:r>
              <a:rPr smtClean="0">
                <a:latin typeface="Angsana New" pitchFamily="18" charset="-34"/>
                <a:cs typeface="Angsana New" pitchFamily="18" charset="-34"/>
              </a:rPr>
              <a:t>proposed</a:t>
            </a:r>
            <a:r>
              <a:rPr lang="en-US" dirty="0" smtClean="0">
                <a:latin typeface="Angsana New" pitchFamily="18" charset="-34"/>
                <a:cs typeface="Angsana New" pitchFamily="18" charset="-34"/>
              </a:rPr>
              <a:t>.</a:t>
            </a:r>
          </a:p>
          <a:p>
            <a:pPr>
              <a:buNone/>
            </a:pPr>
            <a:endParaRPr lang="en-US" dirty="0" smtClean="0">
              <a:latin typeface="Angsana New" pitchFamily="18" charset="-34"/>
              <a:cs typeface="Angsana New" pitchFamily="18" charset="-34"/>
            </a:endParaRPr>
          </a:p>
          <a:p>
            <a:r>
              <a:rPr smtClean="0"/>
              <a:t> </a:t>
            </a:r>
            <a:r>
              <a:rPr smtClean="0">
                <a:latin typeface="Angsana New" pitchFamily="18" charset="-34"/>
                <a:cs typeface="Angsana New" pitchFamily="18" charset="-34"/>
              </a:rPr>
              <a:t>This may well be appropriate for some women who have   completed their family or no longer wish to pursue fertility, taking into account the risk of malignant contamination, the </a:t>
            </a:r>
            <a:r>
              <a:rPr>
                <a:latin typeface="Angsana New" pitchFamily="18" charset="-34"/>
                <a:cs typeface="Angsana New" pitchFamily="18" charset="-34"/>
              </a:rPr>
              <a:t>uncertain duration of function of replaced ovarian tissue, and issues surrounding risks and benefits of hormone ‘replacement’ beyond the age of natural menopause.</a:t>
            </a:r>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39" name="Title 1"/>
          <p:cNvSpPr txBox="1">
            <a:spLocks noGrp="1"/>
          </p:cNvSpPr>
          <p:nvPr>
            <p:ph type="title"/>
          </p:nvPr>
        </p:nvSpPr>
        <p:spPr>
          <a:prstGeom prst="rect">
            <a:avLst/>
          </a:prstGeom>
        </p:spPr>
        <p:txBody>
          <a:bodyPr>
            <a:normAutofit fontScale="90000"/>
          </a:bodyPr>
          <a:lstStyle/>
          <a:p>
            <a:r>
              <a:t>The risk of malignant</a:t>
            </a:r>
            <a:br/>
            <a:r>
              <a:t>contamination</a:t>
            </a:r>
          </a:p>
        </p:txBody>
      </p:sp>
      <p:sp>
        <p:nvSpPr>
          <p:cNvPr id="1048640" name="Content Placeholder 2"/>
          <p:cNvSpPr txBox="1">
            <a:spLocks noGrp="1"/>
          </p:cNvSpPr>
          <p:nvPr>
            <p:ph idx="1"/>
          </p:nvPr>
        </p:nvSpPr>
        <p:spPr>
          <a:prstGeom prst="rect">
            <a:avLst/>
          </a:prstGeom>
        </p:spPr>
        <p:txBody>
          <a:bodyPr>
            <a:normAutofit/>
          </a:bodyPr>
          <a:lstStyle/>
          <a:p>
            <a:pPr>
              <a:lnSpc>
                <a:spcPct val="80000"/>
              </a:lnSpc>
              <a:buNone/>
              <a:defRPr sz="1100"/>
            </a:pPr>
            <a:endParaRPr sz="1600"/>
          </a:p>
          <a:p>
            <a:pPr>
              <a:lnSpc>
                <a:spcPct val="80000"/>
              </a:lnSpc>
              <a:defRPr sz="1100"/>
            </a:pPr>
            <a:r>
              <a:rPr sz="1800"/>
              <a:t> A range of methods specific to the diagnosis can be used to detect malignant contamination, including </a:t>
            </a:r>
            <a:r>
              <a:rPr sz="1800">
                <a:solidFill>
                  <a:srgbClr val="FF0000"/>
                </a:solidFill>
              </a:rPr>
              <a:t>immunohistochemistry and molecular analysis</a:t>
            </a:r>
            <a:r>
              <a:rPr sz="1800"/>
              <a:t>, and a sample of tissue should be sent for such analysis at the time it is stored</a:t>
            </a:r>
            <a:r>
              <a:rPr sz="1800"/>
              <a:t>. </a:t>
            </a:r>
            <a:endParaRPr lang="en-US" sz="1800" dirty="0" smtClean="0"/>
          </a:p>
          <a:p>
            <a:pPr>
              <a:lnSpc>
                <a:spcPct val="80000"/>
              </a:lnSpc>
              <a:defRPr sz="1100"/>
            </a:pPr>
            <a:endParaRPr lang="en-US" sz="1800" dirty="0" smtClean="0"/>
          </a:p>
          <a:p>
            <a:pPr>
              <a:lnSpc>
                <a:spcPct val="80000"/>
              </a:lnSpc>
              <a:defRPr sz="1100"/>
            </a:pPr>
            <a:endParaRPr sz="1800"/>
          </a:p>
          <a:p>
            <a:pPr>
              <a:lnSpc>
                <a:spcPct val="80000"/>
              </a:lnSpc>
              <a:defRPr sz="1100"/>
            </a:pPr>
            <a:r>
              <a:rPr sz="1800"/>
              <a:t>These tests are all, however, destructive, and therefore cannot be applied to the actual pieces of tissue that will be replaced in the </a:t>
            </a:r>
            <a:r>
              <a:rPr sz="1800"/>
              <a:t>patient</a:t>
            </a:r>
            <a:r>
              <a:rPr sz="1800" smtClean="0"/>
              <a:t>.</a:t>
            </a:r>
            <a:endParaRPr lang="en-US" sz="1800" dirty="0" smtClean="0"/>
          </a:p>
          <a:p>
            <a:pPr>
              <a:lnSpc>
                <a:spcPct val="80000"/>
              </a:lnSpc>
              <a:defRPr sz="1100"/>
            </a:pPr>
            <a:endParaRPr lang="en-US" sz="1800" dirty="0" smtClean="0"/>
          </a:p>
          <a:p>
            <a:pPr>
              <a:lnSpc>
                <a:spcPct val="80000"/>
              </a:lnSpc>
              <a:buNone/>
              <a:defRPr sz="1100"/>
            </a:pPr>
            <a:endParaRPr sz="1800"/>
          </a:p>
          <a:p>
            <a:pPr>
              <a:lnSpc>
                <a:spcPct val="80000"/>
              </a:lnSpc>
              <a:defRPr sz="1100"/>
            </a:pPr>
            <a:r>
              <a:rPr sz="1800"/>
              <a:t> In general, it is considered that where there is no evidence of metastatic disease of </a:t>
            </a:r>
            <a:r>
              <a:rPr sz="1800">
                <a:solidFill>
                  <a:srgbClr val="FF0000"/>
                </a:solidFill>
              </a:rPr>
              <a:t>solid </a:t>
            </a:r>
            <a:r>
              <a:rPr sz="1800"/>
              <a:t>cancers, then the risk of ovarian contamination </a:t>
            </a:r>
            <a:r>
              <a:rPr sz="1800">
                <a:solidFill>
                  <a:srgbClr val="FF0000"/>
                </a:solidFill>
              </a:rPr>
              <a:t>is low</a:t>
            </a:r>
            <a:r>
              <a:rPr sz="1800"/>
              <a:t>. </a:t>
            </a:r>
            <a:endParaRPr lang="en-US" sz="1800" dirty="0" smtClean="0"/>
          </a:p>
          <a:p>
            <a:pPr>
              <a:lnSpc>
                <a:spcPct val="80000"/>
              </a:lnSpc>
              <a:buNone/>
              <a:defRPr sz="1100"/>
            </a:pPr>
            <a:endParaRPr sz="1800"/>
          </a:p>
          <a:p>
            <a:pPr>
              <a:lnSpc>
                <a:spcPct val="80000"/>
              </a:lnSpc>
              <a:defRPr sz="1100"/>
            </a:pPr>
            <a:r>
              <a:rPr sz="1800"/>
              <a:t>However, for </a:t>
            </a:r>
            <a:r>
              <a:rPr sz="1800">
                <a:solidFill>
                  <a:srgbClr val="FF0000"/>
                </a:solidFill>
              </a:rPr>
              <a:t>leukaemias </a:t>
            </a:r>
            <a:r>
              <a:rPr sz="1800"/>
              <a:t>before treatment has started there is a high risk that circulating malignant cells will be present in the ovary, and this has been confirmed in a number of studies specifically investigating </a:t>
            </a:r>
            <a:r>
              <a:rPr sz="1800"/>
              <a:t>this </a:t>
            </a:r>
            <a:r>
              <a:rPr lang="en-US" sz="1800" dirty="0" smtClean="0"/>
              <a:t>,</a:t>
            </a:r>
          </a:p>
          <a:p>
            <a:pPr>
              <a:lnSpc>
                <a:spcPct val="80000"/>
              </a:lnSpc>
              <a:buNone/>
              <a:defRPr sz="1100"/>
            </a:pPr>
            <a:endParaRPr sz="1800"/>
          </a:p>
          <a:p>
            <a:pPr>
              <a:lnSpc>
                <a:spcPct val="80000"/>
              </a:lnSpc>
              <a:buNone/>
              <a:defRPr sz="1100"/>
            </a:pPr>
            <a:endParaRPr sz="1800"/>
          </a:p>
          <a:p>
            <a:pPr>
              <a:lnSpc>
                <a:spcPct val="80000"/>
              </a:lnSpc>
              <a:defRPr sz="1100"/>
            </a:pPr>
            <a:r>
              <a:rPr sz="1800">
                <a:solidFill>
                  <a:srgbClr val="FF0000"/>
                </a:solidFill>
              </a:rPr>
              <a:t>A high level of vigilance </a:t>
            </a:r>
            <a:r>
              <a:rPr sz="1800"/>
              <a:t>is required to detect contamination even when the diagnosis and staging tests indicate </a:t>
            </a:r>
            <a:r>
              <a:rPr sz="1800">
                <a:solidFill>
                  <a:srgbClr val="FF0000"/>
                </a:solidFill>
              </a:rPr>
              <a:t>a low risk</a:t>
            </a:r>
            <a:r>
              <a:rPr sz="1800">
                <a:solidFill>
                  <a:srgbClr val="FF0000"/>
                </a:solidFill>
              </a:rPr>
              <a:t>. </a:t>
            </a:r>
            <a:endParaRPr sz="1800"/>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41" name="Content Placeholder 2"/>
          <p:cNvSpPr txBox="1">
            <a:spLocks noGrp="1"/>
          </p:cNvSpPr>
          <p:nvPr>
            <p:ph idx="1"/>
          </p:nvPr>
        </p:nvSpPr>
        <p:spPr>
          <a:xfrm>
            <a:off x="228600" y="1600200"/>
            <a:ext cx="8610600" cy="5126965"/>
          </a:xfrm>
          <a:prstGeom prst="rect">
            <a:avLst/>
          </a:prstGeom>
        </p:spPr>
        <p:txBody>
          <a:bodyPr>
            <a:normAutofit/>
          </a:bodyPr>
          <a:lstStyle/>
          <a:p>
            <a:r>
              <a:rPr sz="2400" smtClean="0"/>
              <a:t>The </a:t>
            </a:r>
            <a:r>
              <a:rPr sz="2400"/>
              <a:t>application of ovarian tissue cryopreservation in patients with </a:t>
            </a:r>
            <a:r>
              <a:rPr sz="2400">
                <a:solidFill>
                  <a:srgbClr val="FF0000"/>
                </a:solidFill>
              </a:rPr>
              <a:t>leukaemia</a:t>
            </a:r>
            <a:r>
              <a:rPr sz="2400"/>
              <a:t> remains </a:t>
            </a:r>
            <a:r>
              <a:rPr sz="2400">
                <a:solidFill>
                  <a:srgbClr val="FF0000"/>
                </a:solidFill>
              </a:rPr>
              <a:t>controversial because of this risk of </a:t>
            </a:r>
            <a:r>
              <a:rPr sz="2400">
                <a:solidFill>
                  <a:srgbClr val="FF0000"/>
                </a:solidFill>
              </a:rPr>
              <a:t>contamination</a:t>
            </a:r>
            <a:r>
              <a:rPr sz="2400" smtClean="0">
                <a:solidFill>
                  <a:srgbClr val="FF0000"/>
                </a:solidFill>
              </a:rPr>
              <a:t>.</a:t>
            </a:r>
            <a:endParaRPr lang="en-US" sz="2400" dirty="0" smtClean="0">
              <a:solidFill>
                <a:srgbClr val="FF0000"/>
              </a:solidFill>
            </a:endParaRPr>
          </a:p>
          <a:p>
            <a:pPr>
              <a:buNone/>
            </a:pPr>
            <a:endParaRPr lang="en-US" sz="2400" dirty="0" smtClean="0">
              <a:solidFill>
                <a:srgbClr val="FF0000"/>
              </a:solidFill>
            </a:endParaRPr>
          </a:p>
          <a:p>
            <a:pPr>
              <a:buNone/>
            </a:pPr>
            <a:endParaRPr lang="en-US" sz="2400" dirty="0" smtClean="0">
              <a:solidFill>
                <a:srgbClr val="FF0000"/>
              </a:solidFill>
            </a:endParaRPr>
          </a:p>
          <a:p>
            <a:pPr>
              <a:buNone/>
            </a:pPr>
            <a:r>
              <a:rPr sz="2400" smtClean="0">
                <a:solidFill>
                  <a:srgbClr val="FF0000"/>
                </a:solidFill>
              </a:rPr>
              <a:t> </a:t>
            </a:r>
            <a:endParaRPr sz="2400">
              <a:solidFill>
                <a:srgbClr val="FF0000"/>
              </a:solidFill>
            </a:endParaRPr>
          </a:p>
          <a:p>
            <a:r>
              <a:rPr lang="en-US" sz="2400" dirty="0" smtClean="0"/>
              <a:t>T</a:t>
            </a:r>
            <a:r>
              <a:rPr sz="2400" smtClean="0"/>
              <a:t>he </a:t>
            </a:r>
            <a:r>
              <a:rPr sz="2400"/>
              <a:t>benefits and risks of this approach have yet to be clearly quantified and undertaking ovarian tissue cryopreservation in these patients remains </a:t>
            </a:r>
            <a:r>
              <a:rPr sz="2400">
                <a:solidFill>
                  <a:srgbClr val="FF0000"/>
                </a:solidFill>
              </a:rPr>
              <a:t>contentious.</a:t>
            </a: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2" name="Title 1"/>
          <p:cNvSpPr txBox="1">
            <a:spLocks noGrp="1"/>
          </p:cNvSpPr>
          <p:nvPr>
            <p:ph type="ctrTitle"/>
          </p:nvPr>
        </p:nvSpPr>
        <p:spPr>
          <a:xfrm>
            <a:off x="457200" y="685800"/>
            <a:ext cx="6858000" cy="1646303"/>
          </a:xfrm>
          <a:prstGeom prst="rect">
            <a:avLst/>
          </a:prstGeom>
        </p:spPr>
        <p:txBody>
          <a:bodyPr>
            <a:normAutofit/>
          </a:bodyPr>
          <a:lstStyle/>
          <a:p>
            <a:pPr algn="l" defTabSz="420623">
              <a:defRPr sz="2944"/>
            </a:pPr>
            <a:r>
              <a:rPr sz="3200" smtClean="0">
                <a:solidFill>
                  <a:schemeClr val="tx1"/>
                </a:solidFill>
              </a:rPr>
              <a:t>Ovarian tissue </a:t>
            </a:r>
            <a:r>
              <a:rPr sz="3200">
                <a:solidFill>
                  <a:schemeClr val="tx1"/>
                </a:solidFill>
              </a:rPr>
              <a:t>cryopreservation</a:t>
            </a:r>
            <a:br>
              <a:rPr sz="3200">
                <a:solidFill>
                  <a:schemeClr val="tx1"/>
                </a:solidFill>
              </a:rPr>
            </a:br>
            <a:r>
              <a:rPr sz="3200" smtClean="0">
                <a:solidFill>
                  <a:schemeClr val="tx1"/>
                </a:solidFill>
              </a:rPr>
              <a:t>for fertility </a:t>
            </a:r>
            <a:r>
              <a:rPr sz="3200">
                <a:solidFill>
                  <a:schemeClr val="tx1"/>
                </a:solidFill>
              </a:rPr>
              <a:t>preservation: </a:t>
            </a:r>
            <a:br>
              <a:rPr sz="3200">
                <a:solidFill>
                  <a:schemeClr val="tx1"/>
                </a:solidFill>
              </a:rPr>
            </a:br>
            <a:r>
              <a:rPr sz="3200">
                <a:solidFill>
                  <a:schemeClr val="tx1"/>
                </a:solidFill>
              </a:rPr>
              <a:t>clinical and research perspectives</a:t>
            </a:r>
          </a:p>
        </p:txBody>
      </p:sp>
      <p:sp>
        <p:nvSpPr>
          <p:cNvPr id="1048603" name="Subtitle 2"/>
          <p:cNvSpPr txBox="1">
            <a:spLocks noGrp="1"/>
          </p:cNvSpPr>
          <p:nvPr>
            <p:ph type="subTitle" idx="1"/>
          </p:nvPr>
        </p:nvSpPr>
        <p:spPr>
          <a:xfrm>
            <a:off x="533400" y="2743200"/>
            <a:ext cx="5826720" cy="334900"/>
          </a:xfrm>
          <a:prstGeom prst="rect">
            <a:avLst/>
          </a:prstGeom>
        </p:spPr>
        <p:txBody>
          <a:bodyPr/>
          <a:lstStyle>
            <a:lvl1pPr>
              <a:defRPr sz="1600"/>
            </a:lvl1pPr>
          </a:lstStyle>
          <a:p>
            <a:pPr algn="l"/>
            <a:r>
              <a:rPr lang="en-US" dirty="0" smtClean="0"/>
              <a:t>Human reproduction open,pp,1-9,2017</a:t>
            </a:r>
            <a:endParaRPr/>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42" name="Title 1"/>
          <p:cNvSpPr txBox="1">
            <a:spLocks noGrp="1"/>
          </p:cNvSpPr>
          <p:nvPr>
            <p:ph type="title"/>
          </p:nvPr>
        </p:nvSpPr>
        <p:spPr>
          <a:xfrm>
            <a:off x="381000" y="228600"/>
            <a:ext cx="6781800" cy="1320800"/>
          </a:xfrm>
          <a:prstGeom prst="rect">
            <a:avLst/>
          </a:prstGeom>
        </p:spPr>
        <p:txBody>
          <a:bodyPr/>
          <a:lstStyle>
            <a:lvl1pPr defTabSz="434340">
              <a:defRPr sz="3040"/>
            </a:lvl1pPr>
          </a:lstStyle>
          <a:p>
            <a:r>
              <a:t>Developing methodologies to optimize the potential of  cryopreserved tissue </a:t>
            </a:r>
          </a:p>
        </p:txBody>
      </p:sp>
      <p:sp>
        <p:nvSpPr>
          <p:cNvPr id="1048643" name="Content Placeholder 2"/>
          <p:cNvSpPr txBox="1">
            <a:spLocks noGrp="1"/>
          </p:cNvSpPr>
          <p:nvPr>
            <p:ph idx="1"/>
          </p:nvPr>
        </p:nvSpPr>
        <p:spPr>
          <a:prstGeom prst="rect">
            <a:avLst/>
          </a:prstGeom>
        </p:spPr>
        <p:txBody>
          <a:bodyPr>
            <a:normAutofit/>
          </a:bodyPr>
          <a:lstStyle/>
          <a:p>
            <a:r>
              <a:t> </a:t>
            </a:r>
            <a:r>
              <a:rPr sz="2400"/>
              <a:t>Whilst reimplantation of ovarian tissue has been a major advance for fertility preservation, it is not suitable for all </a:t>
            </a:r>
            <a:r>
              <a:rPr sz="2400"/>
              <a:t>patients </a:t>
            </a:r>
            <a:r>
              <a:rPr lang="en-US" sz="2400" dirty="0" smtClean="0"/>
              <a:t>.</a:t>
            </a:r>
          </a:p>
          <a:p>
            <a:pPr>
              <a:buNone/>
            </a:pPr>
            <a:r>
              <a:rPr lang="en-US" sz="2400" dirty="0" smtClean="0"/>
              <a:t> </a:t>
            </a:r>
          </a:p>
          <a:p>
            <a:r>
              <a:rPr lang="en-US" sz="2400" dirty="0" smtClean="0">
                <a:solidFill>
                  <a:srgbClr val="FF0000"/>
                </a:solidFill>
              </a:rPr>
              <a:t>F</a:t>
            </a:r>
            <a:r>
              <a:rPr sz="2400" smtClean="0">
                <a:solidFill>
                  <a:srgbClr val="FF0000"/>
                </a:solidFill>
              </a:rPr>
              <a:t>irst</a:t>
            </a:r>
            <a:r>
              <a:rPr sz="2400"/>
              <a:t>, </a:t>
            </a:r>
            <a:r>
              <a:rPr sz="2400">
                <a:solidFill>
                  <a:srgbClr val="7030A0"/>
                </a:solidFill>
              </a:rPr>
              <a:t>isolating follicles </a:t>
            </a:r>
            <a:r>
              <a:rPr sz="2400"/>
              <a:t>from tissue at specific stages of development either before or after cryopreservation, removing any contaminating cells and recombining the follicles within a supportive matrix to form an ‘artificial ovary’ for subsequent reimplantation or in vitro development, and </a:t>
            </a:r>
            <a:r>
              <a:rPr sz="2400">
                <a:solidFill>
                  <a:srgbClr val="FF0000"/>
                </a:solidFill>
              </a:rPr>
              <a:t>second</a:t>
            </a:r>
            <a:r>
              <a:rPr sz="2400"/>
              <a:t>, </a:t>
            </a:r>
            <a:r>
              <a:rPr sz="2400">
                <a:solidFill>
                  <a:srgbClr val="7030A0"/>
                </a:solidFill>
              </a:rPr>
              <a:t>developing oocytes from cryopreserved tissue completely in vitro.</a:t>
            </a:r>
          </a:p>
        </p:txBody>
      </p:sp>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194305" name="Content Placeholder 3"/>
          <p:cNvGraphicFramePr>
            <a:graphicFrameLocks/>
          </p:cNvGraphicFramePr>
          <p:nvPr/>
        </p:nvGraphicFramePr>
        <p:xfrm>
          <a:off x="1142999" y="2249995"/>
          <a:ext cx="5977127" cy="4150805"/>
        </p:xfrm>
        <a:graphic>
          <a:graphicData uri="http://schemas.openxmlformats.org/drawingml/2006/table">
            <a:tbl>
              <a:tblPr firstRow="1" lastRow="1">
                <a:tableStyleId>{4C3C2611-4C71-4FC5-86AE-919BDF0F9419}</a:tableStyleId>
              </a:tblPr>
              <a:tblGrid>
                <a:gridCol w="191690"/>
                <a:gridCol w="5593747"/>
                <a:gridCol w="191690"/>
              </a:tblGrid>
              <a:tr h="202441">
                <a:tc gridSpan="3">
                  <a:txBody>
                    <a:bodyPr/>
                    <a:lstStyle/>
                    <a:p>
                      <a:pPr algn="l" defTabSz="457200">
                        <a:defRPr sz="1800" b="0">
                          <a:solidFill>
                            <a:srgbClr val="000000"/>
                          </a:solidFill>
                        </a:defRPr>
                      </a:pPr>
                      <a:r>
                        <a:rPr sz="1100">
                          <a:latin typeface="Calibri"/>
                          <a:ea typeface="Calibri"/>
                          <a:cs typeface="Calibri"/>
                          <a:sym typeface="Calibri"/>
                        </a:rPr>
                        <a:t> </a:t>
                      </a:r>
                    </a:p>
                  </a:txBody>
                  <a:tcPr marL="0" marR="0" marT="0" marB="0" horzOverflow="overflow">
                    <a:lnL w="12700">
                      <a:miter lim="400000"/>
                    </a:lnL>
                    <a:lnR w="12700">
                      <a:miter lim="400000"/>
                    </a:lnR>
                    <a:lnT w="12700">
                      <a:miter lim="400000"/>
                    </a:lnT>
                    <a:lnB w="12700">
                      <a:miter lim="400000"/>
                    </a:lnB>
                    <a:solidFill>
                      <a:srgbClr val="E7EEF8"/>
                    </a:solidFill>
                  </a:tcPr>
                </a:tc>
                <a:tc hMerge="1">
                  <a:txBody>
                    <a:bodyPr/>
                    <a:lstStyle/>
                    <a:p>
                      <a:pPr algn="l" defTabSz="457200">
                        <a:defRPr sz="1800" b="0">
                          <a:solidFill>
                            <a:srgbClr val="000000"/>
                          </a:solidFill>
                        </a:defRPr>
                      </a:pPr>
                      <a:r>
                        <a:rPr sz="1100">
                          <a:latin typeface="Calibri"/>
                          <a:ea typeface="Calibri"/>
                          <a:cs typeface="Calibri"/>
                          <a:sym typeface="Calibri"/>
                        </a:rPr>
                        <a:t> </a:t>
                      </a:r>
                    </a:p>
                  </a:txBody>
                  <a:tcPr/>
                </a:tc>
                <a:tc hMerge="1">
                  <a:txBody>
                    <a:bodyPr/>
                    <a:lstStyle/>
                    <a:p>
                      <a:pPr algn="l" defTabSz="457200">
                        <a:defRPr sz="1800" b="0">
                          <a:solidFill>
                            <a:srgbClr val="000000"/>
                          </a:solidFill>
                        </a:defRPr>
                      </a:pPr>
                      <a:r>
                        <a:rPr sz="1100">
                          <a:latin typeface="Calibri"/>
                          <a:ea typeface="Calibri"/>
                          <a:cs typeface="Calibri"/>
                          <a:sym typeface="Calibri"/>
                        </a:rPr>
                        <a:t> </a:t>
                      </a:r>
                    </a:p>
                  </a:txBody>
                  <a:tcPr/>
                </a:tc>
              </a:tr>
              <a:tr h="2239119">
                <a:tc>
                  <a:txBody>
                    <a:bodyPr/>
                    <a:lstStyle/>
                    <a:p>
                      <a:pPr algn="l" defTabSz="457200">
                        <a:defRPr sz="1800"/>
                      </a:pPr>
                      <a:r>
                        <a:rPr sz="1100">
                          <a:latin typeface="Calibri"/>
                          <a:ea typeface="Calibri"/>
                          <a:cs typeface="Calibri"/>
                          <a:sym typeface="Calibri"/>
                        </a:rPr>
                        <a:t> </a:t>
                      </a:r>
                    </a:p>
                  </a:txBody>
                  <a:tcPr marL="0" marR="0" marT="0" marB="0" horzOverflow="overflow">
                    <a:lnL w="12700">
                      <a:miter lim="400000"/>
                    </a:lnL>
                    <a:lnR w="12700">
                      <a:miter lim="400000"/>
                    </a:lnR>
                    <a:lnT w="12700">
                      <a:miter lim="400000"/>
                    </a:lnT>
                    <a:lnB w="12700">
                      <a:miter lim="400000"/>
                    </a:lnB>
                    <a:solidFill>
                      <a:srgbClr val="E7EEF8"/>
                    </a:solidFill>
                  </a:tcPr>
                </a:tc>
                <a:tc>
                  <a:txBody>
                    <a:bodyPr/>
                    <a:lstStyle/>
                    <a:p>
                      <a:pPr algn="l" defTabSz="457200">
                        <a:lnSpc>
                          <a:spcPts val="700"/>
                        </a:lnSpc>
                        <a:defRPr sz="700">
                          <a:latin typeface="Calibri"/>
                          <a:ea typeface="Calibri"/>
                          <a:cs typeface="Calibri"/>
                          <a:sym typeface="Calibri"/>
                        </a:defRPr>
                      </a:pPr>
                      <a:r>
                        <a:t> </a:t>
                      </a:r>
                      <a:endParaRPr sz="1100"/>
                    </a:p>
                    <a:p>
                      <a:pPr algn="l" defTabSz="457200">
                        <a:lnSpc>
                          <a:spcPts val="1000"/>
                        </a:lnSpc>
                        <a:defRPr sz="1000">
                          <a:latin typeface="Calibri"/>
                          <a:ea typeface="Calibri"/>
                          <a:cs typeface="Calibri"/>
                          <a:sym typeface="Calibri"/>
                        </a:defRPr>
                      </a:pPr>
                      <a:r>
                        <a:t> </a:t>
                      </a:r>
                      <a:endParaRPr sz="1100"/>
                    </a:p>
                    <a:p>
                      <a:pPr algn="l" defTabSz="457200">
                        <a:lnSpc>
                          <a:spcPts val="1000"/>
                        </a:lnSpc>
                        <a:defRPr sz="1000">
                          <a:latin typeface="Calibri"/>
                          <a:ea typeface="Calibri"/>
                          <a:cs typeface="Calibri"/>
                          <a:sym typeface="Calibri"/>
                        </a:defRPr>
                      </a:pPr>
                      <a:r>
                        <a:t> </a:t>
                      </a:r>
                      <a:endParaRPr sz="1100"/>
                    </a:p>
                    <a:p>
                      <a:pPr algn="l" defTabSz="457200">
                        <a:lnSpc>
                          <a:spcPts val="1000"/>
                        </a:lnSpc>
                        <a:defRPr sz="1000">
                          <a:latin typeface="Calibri"/>
                          <a:ea typeface="Calibri"/>
                          <a:cs typeface="Calibri"/>
                          <a:sym typeface="Calibri"/>
                        </a:defRPr>
                      </a:pPr>
                      <a:r>
                        <a:t> </a:t>
                      </a:r>
                      <a:endParaRPr sz="1100"/>
                    </a:p>
                    <a:p>
                      <a:pPr algn="l" defTabSz="457200">
                        <a:lnSpc>
                          <a:spcPts val="1000"/>
                        </a:lnSpc>
                        <a:defRPr sz="1000">
                          <a:latin typeface="Calibri"/>
                          <a:ea typeface="Calibri"/>
                          <a:cs typeface="Calibri"/>
                          <a:sym typeface="Calibri"/>
                        </a:defRPr>
                      </a:pPr>
                      <a:r>
                        <a:t> </a:t>
                      </a:r>
                      <a:endParaRPr sz="1100"/>
                    </a:p>
                    <a:p>
                      <a:pPr algn="l" defTabSz="457200">
                        <a:lnSpc>
                          <a:spcPts val="1000"/>
                        </a:lnSpc>
                        <a:defRPr sz="1000">
                          <a:latin typeface="Calibri"/>
                          <a:ea typeface="Calibri"/>
                          <a:cs typeface="Calibri"/>
                          <a:sym typeface="Calibri"/>
                        </a:defRPr>
                      </a:pPr>
                      <a:r>
                        <a:t> </a:t>
                      </a:r>
                      <a:endParaRPr sz="1100"/>
                    </a:p>
                    <a:p>
                      <a:pPr algn="l" defTabSz="457200">
                        <a:lnSpc>
                          <a:spcPts val="1000"/>
                        </a:lnSpc>
                        <a:defRPr sz="1000">
                          <a:latin typeface="Calibri"/>
                          <a:ea typeface="Calibri"/>
                          <a:cs typeface="Calibri"/>
                          <a:sym typeface="Calibri"/>
                        </a:defRPr>
                      </a:pPr>
                      <a:r>
                        <a:t> </a:t>
                      </a:r>
                      <a:endParaRPr sz="1100"/>
                    </a:p>
                    <a:p>
                      <a:pPr algn="l" defTabSz="457200">
                        <a:lnSpc>
                          <a:spcPts val="1000"/>
                        </a:lnSpc>
                        <a:defRPr sz="1000">
                          <a:latin typeface="Calibri"/>
                          <a:ea typeface="Calibri"/>
                          <a:cs typeface="Calibri"/>
                          <a:sym typeface="Calibri"/>
                        </a:defRPr>
                      </a:pPr>
                      <a:r>
                        <a:t> </a:t>
                      </a:r>
                      <a:endParaRPr sz="1100"/>
                    </a:p>
                    <a:p>
                      <a:pPr algn="l" defTabSz="457200">
                        <a:lnSpc>
                          <a:spcPts val="1000"/>
                        </a:lnSpc>
                        <a:defRPr sz="1000">
                          <a:latin typeface="Calibri"/>
                          <a:ea typeface="Calibri"/>
                          <a:cs typeface="Calibri"/>
                          <a:sym typeface="Calibri"/>
                        </a:defRPr>
                      </a:pPr>
                      <a:r>
                        <a:t> </a:t>
                      </a:r>
                      <a:endParaRPr sz="1100"/>
                    </a:p>
                    <a:p>
                      <a:pPr algn="l" defTabSz="457200">
                        <a:lnSpc>
                          <a:spcPts val="1000"/>
                        </a:lnSpc>
                        <a:defRPr sz="1000">
                          <a:latin typeface="Calibri"/>
                          <a:ea typeface="Calibri"/>
                          <a:cs typeface="Calibri"/>
                          <a:sym typeface="Calibri"/>
                        </a:defRPr>
                      </a:pPr>
                      <a:r>
                        <a:t> </a:t>
                      </a:r>
                      <a:endParaRPr sz="1100"/>
                    </a:p>
                    <a:p>
                      <a:pPr algn="l" defTabSz="457200">
                        <a:lnSpc>
                          <a:spcPts val="1000"/>
                        </a:lnSpc>
                        <a:defRPr sz="1000">
                          <a:latin typeface="Calibri"/>
                          <a:ea typeface="Calibri"/>
                          <a:cs typeface="Calibri"/>
                          <a:sym typeface="Calibri"/>
                        </a:defRPr>
                      </a:pPr>
                      <a:r>
                        <a:t> </a:t>
                      </a:r>
                      <a:endParaRPr sz="1100"/>
                    </a:p>
                    <a:p>
                      <a:pPr algn="l" defTabSz="457200">
                        <a:lnSpc>
                          <a:spcPts val="1000"/>
                        </a:lnSpc>
                        <a:defRPr sz="1000">
                          <a:latin typeface="Calibri"/>
                          <a:ea typeface="Calibri"/>
                          <a:cs typeface="Calibri"/>
                          <a:sym typeface="Calibri"/>
                        </a:defRPr>
                      </a:pPr>
                      <a:r>
                        <a:t> </a:t>
                      </a:r>
                      <a:endParaRPr sz="1100"/>
                    </a:p>
                    <a:p>
                      <a:pPr algn="l" defTabSz="457200">
                        <a:lnSpc>
                          <a:spcPts val="1000"/>
                        </a:lnSpc>
                        <a:defRPr sz="1000">
                          <a:latin typeface="Calibri"/>
                          <a:ea typeface="Calibri"/>
                          <a:cs typeface="Calibri"/>
                          <a:sym typeface="Calibri"/>
                        </a:defRPr>
                      </a:pPr>
                      <a:r>
                        <a:t> </a:t>
                      </a:r>
                    </a:p>
                    <a:p>
                      <a:pPr algn="l" defTabSz="457200">
                        <a:lnSpc>
                          <a:spcPts val="1000"/>
                        </a:lnSpc>
                        <a:defRPr sz="1000">
                          <a:latin typeface="Calibri"/>
                          <a:ea typeface="Calibri"/>
                          <a:cs typeface="Calibri"/>
                          <a:sym typeface="Calibri"/>
                        </a:defRPr>
                      </a:pPr>
                      <a:endParaRPr/>
                    </a:p>
                    <a:p>
                      <a:pPr algn="l" defTabSz="457200">
                        <a:lnSpc>
                          <a:spcPts val="1000"/>
                        </a:lnSpc>
                        <a:defRPr sz="1000">
                          <a:latin typeface="Calibri"/>
                          <a:ea typeface="Calibri"/>
                          <a:cs typeface="Calibri"/>
                          <a:sym typeface="Calibri"/>
                        </a:defRPr>
                      </a:pPr>
                      <a:endParaRPr/>
                    </a:p>
                    <a:p>
                      <a:pPr algn="l" defTabSz="457200">
                        <a:lnSpc>
                          <a:spcPts val="1000"/>
                        </a:lnSpc>
                        <a:defRPr sz="1000">
                          <a:latin typeface="Calibri"/>
                          <a:ea typeface="Calibri"/>
                          <a:cs typeface="Calibri"/>
                          <a:sym typeface="Calibri"/>
                        </a:defRPr>
                      </a:pPr>
                      <a:endParaRPr/>
                    </a:p>
                    <a:p>
                      <a:pPr algn="l" defTabSz="457200">
                        <a:lnSpc>
                          <a:spcPts val="1000"/>
                        </a:lnSpc>
                        <a:defRPr sz="1100">
                          <a:latin typeface="Calibri"/>
                          <a:ea typeface="Calibri"/>
                          <a:cs typeface="Calibri"/>
                          <a:sym typeface="Calibri"/>
                        </a:defRPr>
                      </a:pPr>
                      <a:endParaRPr/>
                    </a:p>
                    <a:p>
                      <a:pPr indent="934085" algn="l" defTabSz="457200">
                        <a:tabLst>
                          <a:tab pos="2374900" algn="l"/>
                        </a:tabLst>
                        <a:defRPr sz="700">
                          <a:solidFill>
                            <a:srgbClr val="231F20"/>
                          </a:solidFill>
                          <a:latin typeface="Arial"/>
                          <a:ea typeface="Arial"/>
                          <a:cs typeface="Arial"/>
                          <a:sym typeface="Arial"/>
                        </a:defRPr>
                      </a:pPr>
                      <a:r>
                        <a:t>500µM	                                                                 200µM</a:t>
                      </a:r>
                    </a:p>
                  </a:txBody>
                  <a:tcPr marL="0" marR="0" marT="0" marB="0" horzOverflow="overflow">
                    <a:lnL w="12700">
                      <a:miter lim="400000"/>
                    </a:lnL>
                    <a:lnR w="12700">
                      <a:miter lim="400000"/>
                    </a:lnR>
                    <a:lnT w="12700">
                      <a:miter lim="400000"/>
                    </a:lnT>
                    <a:lnB w="12700">
                      <a:miter lim="400000"/>
                    </a:lnB>
                    <a:noFill/>
                  </a:tcPr>
                </a:tc>
                <a:tc>
                  <a:txBody>
                    <a:bodyPr/>
                    <a:lstStyle/>
                    <a:p>
                      <a:pPr algn="l" defTabSz="457200">
                        <a:defRPr sz="1800"/>
                      </a:pPr>
                      <a:r>
                        <a:rPr sz="1100">
                          <a:latin typeface="Calibri"/>
                          <a:ea typeface="Calibri"/>
                          <a:cs typeface="Calibri"/>
                          <a:sym typeface="Calibri"/>
                        </a:rPr>
                        <a:t> </a:t>
                      </a:r>
                    </a:p>
                  </a:txBody>
                  <a:tcPr marL="0" marR="0" marT="0" marB="0" horzOverflow="overflow">
                    <a:lnL w="12700">
                      <a:miter lim="400000"/>
                    </a:lnL>
                    <a:lnR w="12700">
                      <a:miter lim="400000"/>
                    </a:lnR>
                    <a:lnT w="12700">
                      <a:miter lim="400000"/>
                    </a:lnT>
                    <a:lnB w="12700">
                      <a:miter lim="400000"/>
                    </a:lnB>
                    <a:solidFill>
                      <a:srgbClr val="E7EEF8"/>
                    </a:solidFill>
                  </a:tcPr>
                </a:tc>
              </a:tr>
              <a:tr h="1709245">
                <a:tc gridSpan="3">
                  <a:txBody>
                    <a:bodyPr/>
                    <a:lstStyle/>
                    <a:p>
                      <a:pPr algn="l" defTabSz="457200">
                        <a:lnSpc>
                          <a:spcPts val="600"/>
                        </a:lnSpc>
                        <a:defRPr sz="600" b="0">
                          <a:solidFill>
                            <a:srgbClr val="000000"/>
                          </a:solidFill>
                          <a:latin typeface="Calibri"/>
                          <a:ea typeface="Calibri"/>
                          <a:cs typeface="Calibri"/>
                          <a:sym typeface="Calibri"/>
                        </a:defRPr>
                      </a:pPr>
                      <a:r>
                        <a:t> </a:t>
                      </a:r>
                      <a:endParaRPr sz="1100"/>
                    </a:p>
                    <a:p>
                      <a:pPr marR="99694" indent="100964" algn="just" defTabSz="457200">
                        <a:lnSpc>
                          <a:spcPct val="112000"/>
                        </a:lnSpc>
                        <a:defRPr b="0">
                          <a:solidFill>
                            <a:srgbClr val="133C8B"/>
                          </a:solidFill>
                          <a:latin typeface="Arial"/>
                          <a:ea typeface="Arial"/>
                          <a:cs typeface="Arial"/>
                          <a:sym typeface="Arial"/>
                        </a:defRPr>
                      </a:pPr>
                      <a:r>
                        <a:t>Figure</a:t>
                      </a:r>
                      <a:r>
                        <a:rPr spc="-10"/>
                        <a:t> </a:t>
                      </a:r>
                      <a:r>
                        <a:t>2</a:t>
                      </a:r>
                      <a:r>
                        <a:rPr spc="55"/>
                        <a:t> </a:t>
                      </a:r>
                      <a:r>
                        <a:rPr sz="800">
                          <a:solidFill>
                            <a:srgbClr val="000000"/>
                          </a:solidFill>
                        </a:rPr>
                        <a:t>Bi</a:t>
                      </a:r>
                      <a:r>
                        <a:rPr sz="800" spc="-25">
                          <a:solidFill>
                            <a:srgbClr val="000000"/>
                          </a:solidFill>
                        </a:rPr>
                        <a:t>o</a:t>
                      </a:r>
                      <a:r>
                        <a:rPr sz="800">
                          <a:solidFill>
                            <a:srgbClr val="000000"/>
                          </a:solidFill>
                        </a:rPr>
                        <a:t>psy</a:t>
                      </a:r>
                      <a:r>
                        <a:rPr sz="800" spc="-20">
                          <a:solidFill>
                            <a:srgbClr val="000000"/>
                          </a:solidFill>
                        </a:rPr>
                        <a:t> </a:t>
                      </a:r>
                      <a:r>
                        <a:rPr sz="800">
                          <a:solidFill>
                            <a:srgbClr val="000000"/>
                          </a:solidFill>
                        </a:rPr>
                        <a:t>of</a:t>
                      </a:r>
                      <a:r>
                        <a:rPr sz="800" spc="-10">
                          <a:solidFill>
                            <a:srgbClr val="000000"/>
                          </a:solidFill>
                        </a:rPr>
                        <a:t> </a:t>
                      </a:r>
                      <a:r>
                        <a:rPr sz="800">
                          <a:solidFill>
                            <a:srgbClr val="000000"/>
                          </a:solidFill>
                        </a:rPr>
                        <a:t>ov</a:t>
                      </a:r>
                      <a:r>
                        <a:rPr sz="800" spc="-20">
                          <a:solidFill>
                            <a:srgbClr val="000000"/>
                          </a:solidFill>
                        </a:rPr>
                        <a:t>a</a:t>
                      </a:r>
                      <a:r>
                        <a:rPr sz="800">
                          <a:solidFill>
                            <a:srgbClr val="000000"/>
                          </a:solidFill>
                        </a:rPr>
                        <a:t>ry</a:t>
                      </a:r>
                      <a:r>
                        <a:rPr sz="800" spc="-15">
                          <a:solidFill>
                            <a:srgbClr val="000000"/>
                          </a:solidFill>
                        </a:rPr>
                        <a:t> </a:t>
                      </a:r>
                      <a:r>
                        <a:rPr sz="800">
                          <a:solidFill>
                            <a:srgbClr val="000000"/>
                          </a:solidFill>
                        </a:rPr>
                        <a:t>f</a:t>
                      </a:r>
                      <a:r>
                        <a:rPr sz="800" spc="-15">
                          <a:solidFill>
                            <a:srgbClr val="000000"/>
                          </a:solidFill>
                        </a:rPr>
                        <a:t>r</a:t>
                      </a:r>
                      <a:r>
                        <a:rPr sz="800">
                          <a:solidFill>
                            <a:srgbClr val="000000"/>
                          </a:solidFill>
                        </a:rPr>
                        <a:t>om</a:t>
                      </a:r>
                      <a:r>
                        <a:rPr sz="800" spc="-15">
                          <a:solidFill>
                            <a:srgbClr val="000000"/>
                          </a:solidFill>
                        </a:rPr>
                        <a:t> </a:t>
                      </a:r>
                      <a:r>
                        <a:rPr sz="800">
                          <a:solidFill>
                            <a:srgbClr val="000000"/>
                          </a:solidFill>
                        </a:rPr>
                        <a:t>a</a:t>
                      </a:r>
                      <a:r>
                        <a:rPr sz="800" spc="-10">
                          <a:solidFill>
                            <a:srgbClr val="000000"/>
                          </a:solidFill>
                        </a:rPr>
                        <a:t> </a:t>
                      </a:r>
                      <a:r>
                        <a:rPr sz="800">
                          <a:solidFill>
                            <a:srgbClr val="000000"/>
                          </a:solidFill>
                        </a:rPr>
                        <a:t>gi</a:t>
                      </a:r>
                      <a:r>
                        <a:rPr sz="800" spc="-20">
                          <a:solidFill>
                            <a:srgbClr val="000000"/>
                          </a:solidFill>
                        </a:rPr>
                        <a:t>r</a:t>
                      </a:r>
                      <a:r>
                        <a:rPr sz="800">
                          <a:solidFill>
                            <a:srgbClr val="000000"/>
                          </a:solidFill>
                        </a:rPr>
                        <a:t>l</a:t>
                      </a:r>
                      <a:r>
                        <a:rPr sz="800" spc="-10">
                          <a:solidFill>
                            <a:srgbClr val="000000"/>
                          </a:solidFill>
                        </a:rPr>
                        <a:t> </a:t>
                      </a:r>
                      <a:r>
                        <a:rPr sz="800">
                          <a:solidFill>
                            <a:srgbClr val="000000"/>
                          </a:solidFill>
                        </a:rPr>
                        <a:t>wi</a:t>
                      </a:r>
                      <a:r>
                        <a:rPr sz="800" spc="-15">
                          <a:solidFill>
                            <a:srgbClr val="000000"/>
                          </a:solidFill>
                        </a:rPr>
                        <a:t>t</a:t>
                      </a:r>
                      <a:r>
                        <a:rPr sz="800">
                          <a:solidFill>
                            <a:srgbClr val="000000"/>
                          </a:solidFill>
                        </a:rPr>
                        <a:t>h</a:t>
                      </a:r>
                      <a:r>
                        <a:rPr sz="800" spc="-5">
                          <a:solidFill>
                            <a:srgbClr val="000000"/>
                          </a:solidFill>
                        </a:rPr>
                        <a:t> </a:t>
                      </a:r>
                      <a:r>
                        <a:rPr sz="800">
                          <a:solidFill>
                            <a:srgbClr val="000000"/>
                          </a:solidFill>
                        </a:rPr>
                        <a:t>Ew</a:t>
                      </a:r>
                      <a:r>
                        <a:rPr sz="800" spc="-25">
                          <a:solidFill>
                            <a:srgbClr val="000000"/>
                          </a:solidFill>
                        </a:rPr>
                        <a:t>i</a:t>
                      </a:r>
                      <a:r>
                        <a:rPr sz="800">
                          <a:solidFill>
                            <a:srgbClr val="000000"/>
                          </a:solidFill>
                        </a:rPr>
                        <a:t>n</a:t>
                      </a:r>
                      <a:r>
                        <a:rPr sz="800" spc="-10">
                          <a:solidFill>
                            <a:srgbClr val="000000"/>
                          </a:solidFill>
                        </a:rPr>
                        <a:t>g</a:t>
                      </a:r>
                      <a:r>
                        <a:rPr sz="800" spc="-5">
                          <a:solidFill>
                            <a:srgbClr val="000000"/>
                          </a:solidFill>
                        </a:rPr>
                        <a:t>’</a:t>
                      </a:r>
                      <a:r>
                        <a:rPr sz="800">
                          <a:solidFill>
                            <a:srgbClr val="000000"/>
                          </a:solidFill>
                        </a:rPr>
                        <a:t>s</a:t>
                      </a:r>
                      <a:r>
                        <a:rPr sz="800" spc="-15">
                          <a:solidFill>
                            <a:srgbClr val="000000"/>
                          </a:solidFill>
                        </a:rPr>
                        <a:t> </a:t>
                      </a:r>
                      <a:r>
                        <a:rPr sz="800">
                          <a:solidFill>
                            <a:srgbClr val="000000"/>
                          </a:solidFill>
                        </a:rPr>
                        <a:t>sa</a:t>
                      </a:r>
                      <a:r>
                        <a:rPr sz="800" spc="-25">
                          <a:solidFill>
                            <a:srgbClr val="000000"/>
                          </a:solidFill>
                        </a:rPr>
                        <a:t>r</a:t>
                      </a:r>
                      <a:r>
                        <a:rPr sz="800">
                          <a:solidFill>
                            <a:srgbClr val="000000"/>
                          </a:solidFill>
                        </a:rPr>
                        <a:t>co</a:t>
                      </a:r>
                      <a:r>
                        <a:rPr sz="800" spc="-15">
                          <a:solidFill>
                            <a:srgbClr val="000000"/>
                          </a:solidFill>
                        </a:rPr>
                        <a:t>m</a:t>
                      </a:r>
                      <a:r>
                        <a:rPr sz="800">
                          <a:solidFill>
                            <a:srgbClr val="000000"/>
                          </a:solidFill>
                        </a:rPr>
                        <a:t>a</a:t>
                      </a:r>
                      <a:r>
                        <a:rPr sz="800" spc="-10">
                          <a:solidFill>
                            <a:srgbClr val="000000"/>
                          </a:solidFill>
                        </a:rPr>
                        <a:t> </a:t>
                      </a:r>
                      <a:r>
                        <a:rPr sz="800">
                          <a:solidFill>
                            <a:srgbClr val="000000"/>
                          </a:solidFill>
                        </a:rPr>
                        <a:t>in</a:t>
                      </a:r>
                      <a:r>
                        <a:rPr sz="800" spc="-10">
                          <a:solidFill>
                            <a:srgbClr val="000000"/>
                          </a:solidFill>
                        </a:rPr>
                        <a:t> </a:t>
                      </a:r>
                      <a:r>
                        <a:rPr sz="800">
                          <a:solidFill>
                            <a:srgbClr val="000000"/>
                          </a:solidFill>
                        </a:rPr>
                        <a:t>a</a:t>
                      </a:r>
                      <a:r>
                        <a:rPr sz="800" spc="-10">
                          <a:solidFill>
                            <a:srgbClr val="000000"/>
                          </a:solidFill>
                        </a:rPr>
                        <a:t> </a:t>
                      </a:r>
                      <a:r>
                        <a:rPr sz="800">
                          <a:solidFill>
                            <a:srgbClr val="000000"/>
                          </a:solidFill>
                        </a:rPr>
                        <a:t>ve</a:t>
                      </a:r>
                      <a:r>
                        <a:rPr sz="800" spc="-20">
                          <a:solidFill>
                            <a:srgbClr val="000000"/>
                          </a:solidFill>
                        </a:rPr>
                        <a:t>r</a:t>
                      </a:r>
                      <a:r>
                        <a:rPr sz="800">
                          <a:solidFill>
                            <a:srgbClr val="000000"/>
                          </a:solidFill>
                        </a:rPr>
                        <a:t>te- b</a:t>
                      </a:r>
                      <a:r>
                        <a:rPr sz="800" spc="-15">
                          <a:solidFill>
                            <a:srgbClr val="000000"/>
                          </a:solidFill>
                        </a:rPr>
                        <a:t>r</a:t>
                      </a:r>
                      <a:r>
                        <a:rPr sz="800">
                          <a:solidFill>
                            <a:srgbClr val="000000"/>
                          </a:solidFill>
                        </a:rPr>
                        <a:t>a.</a:t>
                      </a:r>
                      <a:r>
                        <a:rPr sz="800" spc="30">
                          <a:solidFill>
                            <a:srgbClr val="000000"/>
                          </a:solidFill>
                        </a:rPr>
                        <a:t> </a:t>
                      </a:r>
                      <a:r>
                        <a:rPr sz="800">
                          <a:solidFill>
                            <a:srgbClr val="000000"/>
                          </a:solidFill>
                        </a:rPr>
                        <a:t>A</a:t>
                      </a:r>
                      <a:r>
                        <a:rPr sz="800" spc="30">
                          <a:solidFill>
                            <a:srgbClr val="000000"/>
                          </a:solidFill>
                        </a:rPr>
                        <a:t> </a:t>
                      </a:r>
                      <a:r>
                        <a:rPr sz="800">
                          <a:solidFill>
                            <a:srgbClr val="000000"/>
                          </a:solidFill>
                        </a:rPr>
                        <a:t>12</a:t>
                      </a:r>
                      <a:r>
                        <a:rPr sz="800" spc="-15">
                          <a:solidFill>
                            <a:srgbClr val="000000"/>
                          </a:solidFill>
                        </a:rPr>
                        <a:t>-</a:t>
                      </a:r>
                      <a:r>
                        <a:rPr sz="800">
                          <a:solidFill>
                            <a:srgbClr val="000000"/>
                          </a:solidFill>
                        </a:rPr>
                        <a:t>ye</a:t>
                      </a:r>
                      <a:r>
                        <a:rPr sz="800" spc="-20">
                          <a:solidFill>
                            <a:srgbClr val="000000"/>
                          </a:solidFill>
                        </a:rPr>
                        <a:t>a</a:t>
                      </a:r>
                      <a:r>
                        <a:rPr sz="800">
                          <a:solidFill>
                            <a:srgbClr val="000000"/>
                          </a:solidFill>
                        </a:rPr>
                        <a:t>r</a:t>
                      </a:r>
                      <a:r>
                        <a:rPr sz="800" spc="-15">
                          <a:solidFill>
                            <a:srgbClr val="000000"/>
                          </a:solidFill>
                        </a:rPr>
                        <a:t>-</a:t>
                      </a:r>
                      <a:r>
                        <a:rPr sz="800">
                          <a:solidFill>
                            <a:srgbClr val="000000"/>
                          </a:solidFill>
                        </a:rPr>
                        <a:t>old</a:t>
                      </a:r>
                      <a:r>
                        <a:rPr sz="800" spc="25">
                          <a:solidFill>
                            <a:srgbClr val="000000"/>
                          </a:solidFill>
                        </a:rPr>
                        <a:t> </a:t>
                      </a:r>
                      <a:r>
                        <a:rPr sz="800">
                          <a:solidFill>
                            <a:srgbClr val="000000"/>
                          </a:solidFill>
                        </a:rPr>
                        <a:t>wi</a:t>
                      </a:r>
                      <a:r>
                        <a:rPr sz="800" spc="-15">
                          <a:solidFill>
                            <a:srgbClr val="000000"/>
                          </a:solidFill>
                        </a:rPr>
                        <a:t>t</a:t>
                      </a:r>
                      <a:r>
                        <a:rPr sz="800">
                          <a:solidFill>
                            <a:srgbClr val="000000"/>
                          </a:solidFill>
                        </a:rPr>
                        <a:t>h</a:t>
                      </a:r>
                      <a:r>
                        <a:rPr sz="800" spc="40">
                          <a:solidFill>
                            <a:srgbClr val="000000"/>
                          </a:solidFill>
                        </a:rPr>
                        <a:t> </a:t>
                      </a:r>
                      <a:r>
                        <a:rPr sz="800">
                          <a:solidFill>
                            <a:srgbClr val="000000"/>
                          </a:solidFill>
                        </a:rPr>
                        <a:t>Ew</a:t>
                      </a:r>
                      <a:r>
                        <a:rPr sz="800" spc="-25">
                          <a:solidFill>
                            <a:srgbClr val="000000"/>
                          </a:solidFill>
                        </a:rPr>
                        <a:t>i</a:t>
                      </a:r>
                      <a:r>
                        <a:rPr sz="800">
                          <a:solidFill>
                            <a:srgbClr val="000000"/>
                          </a:solidFill>
                        </a:rPr>
                        <a:t>n</a:t>
                      </a:r>
                      <a:r>
                        <a:rPr sz="800" spc="-15">
                          <a:solidFill>
                            <a:srgbClr val="000000"/>
                          </a:solidFill>
                        </a:rPr>
                        <a:t>g</a:t>
                      </a:r>
                      <a:r>
                        <a:rPr sz="800">
                          <a:solidFill>
                            <a:srgbClr val="000000"/>
                          </a:solidFill>
                        </a:rPr>
                        <a:t>’s</a:t>
                      </a:r>
                      <a:r>
                        <a:rPr sz="800" spc="30">
                          <a:solidFill>
                            <a:srgbClr val="000000"/>
                          </a:solidFill>
                        </a:rPr>
                        <a:t> </a:t>
                      </a:r>
                      <a:r>
                        <a:rPr sz="800">
                          <a:solidFill>
                            <a:srgbClr val="000000"/>
                          </a:solidFill>
                        </a:rPr>
                        <a:t>sa</a:t>
                      </a:r>
                      <a:r>
                        <a:rPr sz="800" spc="-25">
                          <a:solidFill>
                            <a:srgbClr val="000000"/>
                          </a:solidFill>
                        </a:rPr>
                        <a:t>r</a:t>
                      </a:r>
                      <a:r>
                        <a:rPr sz="800">
                          <a:solidFill>
                            <a:srgbClr val="000000"/>
                          </a:solidFill>
                        </a:rPr>
                        <a:t>co</a:t>
                      </a:r>
                      <a:r>
                        <a:rPr sz="800" spc="-15">
                          <a:solidFill>
                            <a:srgbClr val="000000"/>
                          </a:solidFill>
                        </a:rPr>
                        <a:t>m</a:t>
                      </a:r>
                      <a:r>
                        <a:rPr sz="800">
                          <a:solidFill>
                            <a:srgbClr val="000000"/>
                          </a:solidFill>
                        </a:rPr>
                        <a:t>a</a:t>
                      </a:r>
                      <a:r>
                        <a:rPr sz="800" spc="35">
                          <a:solidFill>
                            <a:srgbClr val="000000"/>
                          </a:solidFill>
                        </a:rPr>
                        <a:t> </a:t>
                      </a:r>
                      <a:r>
                        <a:rPr sz="800">
                          <a:solidFill>
                            <a:srgbClr val="000000"/>
                          </a:solidFill>
                        </a:rPr>
                        <a:t>lo</a:t>
                      </a:r>
                      <a:r>
                        <a:rPr sz="800" spc="-20">
                          <a:solidFill>
                            <a:srgbClr val="000000"/>
                          </a:solidFill>
                        </a:rPr>
                        <a:t>c</a:t>
                      </a:r>
                      <a:r>
                        <a:rPr sz="800">
                          <a:solidFill>
                            <a:srgbClr val="000000"/>
                          </a:solidFill>
                        </a:rPr>
                        <a:t>al</a:t>
                      </a:r>
                      <a:r>
                        <a:rPr sz="800" spc="-20">
                          <a:solidFill>
                            <a:srgbClr val="000000"/>
                          </a:solidFill>
                        </a:rPr>
                        <a:t>i</a:t>
                      </a:r>
                      <a:r>
                        <a:rPr sz="800">
                          <a:solidFill>
                            <a:srgbClr val="000000"/>
                          </a:solidFill>
                        </a:rPr>
                        <a:t>zed</a:t>
                      </a:r>
                      <a:r>
                        <a:rPr sz="800" spc="30">
                          <a:solidFill>
                            <a:srgbClr val="000000"/>
                          </a:solidFill>
                        </a:rPr>
                        <a:t> </a:t>
                      </a:r>
                      <a:r>
                        <a:rPr sz="800">
                          <a:solidFill>
                            <a:srgbClr val="000000"/>
                          </a:solidFill>
                        </a:rPr>
                        <a:t>to</a:t>
                      </a:r>
                      <a:r>
                        <a:rPr sz="800" spc="30">
                          <a:solidFill>
                            <a:srgbClr val="000000"/>
                          </a:solidFill>
                        </a:rPr>
                        <a:t> </a:t>
                      </a:r>
                      <a:r>
                        <a:rPr sz="800">
                          <a:solidFill>
                            <a:srgbClr val="000000"/>
                          </a:solidFill>
                        </a:rPr>
                        <a:t>t</a:t>
                      </a:r>
                      <a:r>
                        <a:rPr sz="800" spc="-15">
                          <a:solidFill>
                            <a:srgbClr val="000000"/>
                          </a:solidFill>
                        </a:rPr>
                        <a:t>h</a:t>
                      </a:r>
                      <a:r>
                        <a:rPr sz="800">
                          <a:solidFill>
                            <a:srgbClr val="000000"/>
                          </a:solidFill>
                        </a:rPr>
                        <a:t>e</a:t>
                      </a:r>
                      <a:r>
                        <a:rPr sz="800" spc="30">
                          <a:solidFill>
                            <a:srgbClr val="000000"/>
                          </a:solidFill>
                        </a:rPr>
                        <a:t> </a:t>
                      </a:r>
                      <a:r>
                        <a:rPr sz="800">
                          <a:solidFill>
                            <a:srgbClr val="000000"/>
                          </a:solidFill>
                        </a:rPr>
                        <a:t>T7</a:t>
                      </a:r>
                      <a:r>
                        <a:rPr sz="800" spc="30">
                          <a:solidFill>
                            <a:srgbClr val="000000"/>
                          </a:solidFill>
                        </a:rPr>
                        <a:t> </a:t>
                      </a:r>
                      <a:r>
                        <a:rPr sz="800">
                          <a:solidFill>
                            <a:srgbClr val="000000"/>
                          </a:solidFill>
                        </a:rPr>
                        <a:t>ve</a:t>
                      </a:r>
                      <a:r>
                        <a:rPr sz="800" spc="-20">
                          <a:solidFill>
                            <a:srgbClr val="000000"/>
                          </a:solidFill>
                        </a:rPr>
                        <a:t>r</a:t>
                      </a:r>
                      <a:r>
                        <a:rPr sz="800">
                          <a:solidFill>
                            <a:srgbClr val="000000"/>
                          </a:solidFill>
                        </a:rPr>
                        <a:t>te</a:t>
                      </a:r>
                      <a:r>
                        <a:rPr sz="800" spc="-20">
                          <a:solidFill>
                            <a:srgbClr val="000000"/>
                          </a:solidFill>
                        </a:rPr>
                        <a:t>b</a:t>
                      </a:r>
                      <a:r>
                        <a:rPr sz="800">
                          <a:solidFill>
                            <a:srgbClr val="000000"/>
                          </a:solidFill>
                        </a:rPr>
                        <a:t>ra and</a:t>
                      </a:r>
                      <a:r>
                        <a:rPr sz="800" spc="40">
                          <a:solidFill>
                            <a:srgbClr val="000000"/>
                          </a:solidFill>
                        </a:rPr>
                        <a:t> </a:t>
                      </a:r>
                      <a:r>
                        <a:rPr sz="800">
                          <a:solidFill>
                            <a:srgbClr val="000000"/>
                          </a:solidFill>
                        </a:rPr>
                        <a:t>no</a:t>
                      </a:r>
                      <a:r>
                        <a:rPr sz="800" spc="50">
                          <a:solidFill>
                            <a:srgbClr val="000000"/>
                          </a:solidFill>
                        </a:rPr>
                        <a:t> </a:t>
                      </a:r>
                      <a:r>
                        <a:rPr sz="800">
                          <a:solidFill>
                            <a:srgbClr val="000000"/>
                          </a:solidFill>
                        </a:rPr>
                        <a:t>ev</a:t>
                      </a:r>
                      <a:r>
                        <a:rPr sz="800" spc="-20">
                          <a:solidFill>
                            <a:srgbClr val="000000"/>
                          </a:solidFill>
                        </a:rPr>
                        <a:t>i</a:t>
                      </a:r>
                      <a:r>
                        <a:rPr sz="800">
                          <a:solidFill>
                            <a:srgbClr val="000000"/>
                          </a:solidFill>
                        </a:rPr>
                        <a:t>d</a:t>
                      </a:r>
                      <a:r>
                        <a:rPr sz="800" spc="-20">
                          <a:solidFill>
                            <a:srgbClr val="000000"/>
                          </a:solidFill>
                        </a:rPr>
                        <a:t>e</a:t>
                      </a:r>
                      <a:r>
                        <a:rPr sz="800">
                          <a:solidFill>
                            <a:srgbClr val="000000"/>
                          </a:solidFill>
                        </a:rPr>
                        <a:t>nce</a:t>
                      </a:r>
                      <a:r>
                        <a:rPr sz="800" spc="45">
                          <a:solidFill>
                            <a:srgbClr val="000000"/>
                          </a:solidFill>
                        </a:rPr>
                        <a:t> </a:t>
                      </a:r>
                      <a:r>
                        <a:rPr sz="800">
                          <a:solidFill>
                            <a:srgbClr val="000000"/>
                          </a:solidFill>
                        </a:rPr>
                        <a:t>of</a:t>
                      </a:r>
                      <a:r>
                        <a:rPr sz="800" spc="45">
                          <a:solidFill>
                            <a:srgbClr val="000000"/>
                          </a:solidFill>
                        </a:rPr>
                        <a:t> </a:t>
                      </a:r>
                      <a:r>
                        <a:rPr sz="800">
                          <a:solidFill>
                            <a:srgbClr val="000000"/>
                          </a:solidFill>
                        </a:rPr>
                        <a:t>me</a:t>
                      </a:r>
                      <a:r>
                        <a:rPr sz="800" spc="-15">
                          <a:solidFill>
                            <a:srgbClr val="000000"/>
                          </a:solidFill>
                        </a:rPr>
                        <a:t>t</a:t>
                      </a:r>
                      <a:r>
                        <a:rPr sz="800">
                          <a:solidFill>
                            <a:srgbClr val="000000"/>
                          </a:solidFill>
                        </a:rPr>
                        <a:t>as</a:t>
                      </a:r>
                      <a:r>
                        <a:rPr sz="800" spc="-20">
                          <a:solidFill>
                            <a:srgbClr val="000000"/>
                          </a:solidFill>
                        </a:rPr>
                        <a:t>t</a:t>
                      </a:r>
                      <a:r>
                        <a:rPr sz="800">
                          <a:solidFill>
                            <a:srgbClr val="000000"/>
                          </a:solidFill>
                        </a:rPr>
                        <a:t>at</a:t>
                      </a:r>
                      <a:r>
                        <a:rPr sz="800" spc="-25">
                          <a:solidFill>
                            <a:srgbClr val="000000"/>
                          </a:solidFill>
                        </a:rPr>
                        <a:t>i</a:t>
                      </a:r>
                      <a:r>
                        <a:rPr sz="800">
                          <a:solidFill>
                            <a:srgbClr val="000000"/>
                          </a:solidFill>
                        </a:rPr>
                        <a:t>c</a:t>
                      </a:r>
                      <a:r>
                        <a:rPr sz="800" spc="50">
                          <a:solidFill>
                            <a:srgbClr val="000000"/>
                          </a:solidFill>
                        </a:rPr>
                        <a:t> </a:t>
                      </a:r>
                      <a:r>
                        <a:rPr sz="800">
                          <a:solidFill>
                            <a:srgbClr val="000000"/>
                          </a:solidFill>
                        </a:rPr>
                        <a:t>d</a:t>
                      </a:r>
                      <a:r>
                        <a:rPr sz="800" spc="-20">
                          <a:solidFill>
                            <a:srgbClr val="000000"/>
                          </a:solidFill>
                        </a:rPr>
                        <a:t>i</a:t>
                      </a:r>
                      <a:r>
                        <a:rPr sz="800">
                          <a:solidFill>
                            <a:srgbClr val="000000"/>
                          </a:solidFill>
                        </a:rPr>
                        <a:t>s</a:t>
                      </a:r>
                      <a:r>
                        <a:rPr sz="800" spc="-20">
                          <a:solidFill>
                            <a:srgbClr val="000000"/>
                          </a:solidFill>
                        </a:rPr>
                        <a:t>e</a:t>
                      </a:r>
                      <a:r>
                        <a:rPr sz="800">
                          <a:solidFill>
                            <a:srgbClr val="000000"/>
                          </a:solidFill>
                        </a:rPr>
                        <a:t>ase</a:t>
                      </a:r>
                      <a:r>
                        <a:rPr sz="800" spc="50">
                          <a:solidFill>
                            <a:srgbClr val="000000"/>
                          </a:solidFill>
                        </a:rPr>
                        <a:t> </a:t>
                      </a:r>
                      <a:r>
                        <a:rPr sz="800">
                          <a:solidFill>
                            <a:srgbClr val="000000"/>
                          </a:solidFill>
                        </a:rPr>
                        <a:t>un</a:t>
                      </a:r>
                      <a:r>
                        <a:rPr sz="800" spc="-25">
                          <a:solidFill>
                            <a:srgbClr val="000000"/>
                          </a:solidFill>
                        </a:rPr>
                        <a:t>d</a:t>
                      </a:r>
                      <a:r>
                        <a:rPr sz="800">
                          <a:solidFill>
                            <a:srgbClr val="000000"/>
                          </a:solidFill>
                        </a:rPr>
                        <a:t>er</a:t>
                      </a:r>
                      <a:r>
                        <a:rPr sz="800" spc="-15">
                          <a:solidFill>
                            <a:srgbClr val="000000"/>
                          </a:solidFill>
                        </a:rPr>
                        <a:t>w</a:t>
                      </a:r>
                      <a:r>
                        <a:rPr sz="800">
                          <a:solidFill>
                            <a:srgbClr val="000000"/>
                          </a:solidFill>
                        </a:rPr>
                        <a:t>e</a:t>
                      </a:r>
                      <a:r>
                        <a:rPr sz="800" spc="-20">
                          <a:solidFill>
                            <a:srgbClr val="000000"/>
                          </a:solidFill>
                        </a:rPr>
                        <a:t>n</a:t>
                      </a:r>
                      <a:r>
                        <a:rPr sz="800">
                          <a:solidFill>
                            <a:srgbClr val="000000"/>
                          </a:solidFill>
                        </a:rPr>
                        <a:t>t</a:t>
                      </a:r>
                      <a:r>
                        <a:rPr sz="800" spc="55">
                          <a:solidFill>
                            <a:srgbClr val="000000"/>
                          </a:solidFill>
                        </a:rPr>
                        <a:t> </a:t>
                      </a:r>
                      <a:r>
                        <a:rPr sz="800">
                          <a:solidFill>
                            <a:srgbClr val="000000"/>
                          </a:solidFill>
                        </a:rPr>
                        <a:t>ov</a:t>
                      </a:r>
                      <a:r>
                        <a:rPr sz="800" spc="-20">
                          <a:solidFill>
                            <a:srgbClr val="000000"/>
                          </a:solidFill>
                        </a:rPr>
                        <a:t>a</a:t>
                      </a:r>
                      <a:r>
                        <a:rPr sz="800">
                          <a:solidFill>
                            <a:srgbClr val="000000"/>
                          </a:solidFill>
                        </a:rPr>
                        <a:t>ri</a:t>
                      </a:r>
                      <a:r>
                        <a:rPr sz="800" spc="-20">
                          <a:solidFill>
                            <a:srgbClr val="000000"/>
                          </a:solidFill>
                        </a:rPr>
                        <a:t>a</a:t>
                      </a:r>
                      <a:r>
                        <a:rPr sz="800">
                          <a:solidFill>
                            <a:srgbClr val="000000"/>
                          </a:solidFill>
                        </a:rPr>
                        <a:t>n</a:t>
                      </a:r>
                      <a:r>
                        <a:rPr sz="800" spc="50">
                          <a:solidFill>
                            <a:srgbClr val="000000"/>
                          </a:solidFill>
                        </a:rPr>
                        <a:t> </a:t>
                      </a:r>
                      <a:r>
                        <a:rPr sz="800">
                          <a:solidFill>
                            <a:srgbClr val="000000"/>
                          </a:solidFill>
                        </a:rPr>
                        <a:t>b</a:t>
                      </a:r>
                      <a:r>
                        <a:rPr sz="800" spc="-20">
                          <a:solidFill>
                            <a:srgbClr val="000000"/>
                          </a:solidFill>
                        </a:rPr>
                        <a:t>i</a:t>
                      </a:r>
                      <a:r>
                        <a:rPr sz="800">
                          <a:solidFill>
                            <a:srgbClr val="000000"/>
                          </a:solidFill>
                        </a:rPr>
                        <a:t>opsy</a:t>
                      </a:r>
                      <a:r>
                        <a:rPr sz="800" spc="40">
                          <a:solidFill>
                            <a:srgbClr val="000000"/>
                          </a:solidFill>
                        </a:rPr>
                        <a:t> </a:t>
                      </a:r>
                      <a:r>
                        <a:rPr sz="800">
                          <a:solidFill>
                            <a:srgbClr val="000000"/>
                          </a:solidFill>
                        </a:rPr>
                        <a:t>f</a:t>
                      </a:r>
                      <a:r>
                        <a:rPr sz="800" spc="-15">
                          <a:solidFill>
                            <a:srgbClr val="000000"/>
                          </a:solidFill>
                        </a:rPr>
                        <a:t>o</a:t>
                      </a:r>
                      <a:r>
                        <a:rPr sz="800">
                          <a:solidFill>
                            <a:srgbClr val="000000"/>
                          </a:solidFill>
                        </a:rPr>
                        <a:t>r fe</a:t>
                      </a:r>
                      <a:r>
                        <a:rPr sz="800" spc="-20">
                          <a:solidFill>
                            <a:srgbClr val="000000"/>
                          </a:solidFill>
                        </a:rPr>
                        <a:t>r</a:t>
                      </a:r>
                      <a:r>
                        <a:rPr sz="800">
                          <a:solidFill>
                            <a:srgbClr val="000000"/>
                          </a:solidFill>
                        </a:rPr>
                        <a:t>ti</a:t>
                      </a:r>
                      <a:r>
                        <a:rPr sz="800" spc="-20">
                          <a:solidFill>
                            <a:srgbClr val="000000"/>
                          </a:solidFill>
                        </a:rPr>
                        <a:t>l</a:t>
                      </a:r>
                      <a:r>
                        <a:rPr sz="800">
                          <a:solidFill>
                            <a:srgbClr val="000000"/>
                          </a:solidFill>
                        </a:rPr>
                        <a:t>ity</a:t>
                      </a:r>
                      <a:r>
                        <a:rPr sz="800" spc="80">
                          <a:solidFill>
                            <a:srgbClr val="000000"/>
                          </a:solidFill>
                        </a:rPr>
                        <a:t> </a:t>
                      </a:r>
                      <a:r>
                        <a:rPr sz="800">
                          <a:solidFill>
                            <a:srgbClr val="000000"/>
                          </a:solidFill>
                        </a:rPr>
                        <a:t>pr</a:t>
                      </a:r>
                      <a:r>
                        <a:rPr sz="800" spc="-15">
                          <a:solidFill>
                            <a:srgbClr val="000000"/>
                          </a:solidFill>
                        </a:rPr>
                        <a:t>e</a:t>
                      </a:r>
                      <a:r>
                        <a:rPr sz="800">
                          <a:solidFill>
                            <a:srgbClr val="000000"/>
                          </a:solidFill>
                        </a:rPr>
                        <a:t>s</a:t>
                      </a:r>
                      <a:r>
                        <a:rPr sz="800" spc="-20">
                          <a:solidFill>
                            <a:srgbClr val="000000"/>
                          </a:solidFill>
                        </a:rPr>
                        <a:t>e</a:t>
                      </a:r>
                      <a:r>
                        <a:rPr sz="800">
                          <a:solidFill>
                            <a:srgbClr val="000000"/>
                          </a:solidFill>
                        </a:rPr>
                        <a:t>rv</a:t>
                      </a:r>
                      <a:r>
                        <a:rPr sz="800" spc="-20">
                          <a:solidFill>
                            <a:srgbClr val="000000"/>
                          </a:solidFill>
                        </a:rPr>
                        <a:t>a</a:t>
                      </a:r>
                      <a:r>
                        <a:rPr sz="800">
                          <a:solidFill>
                            <a:srgbClr val="000000"/>
                          </a:solidFill>
                        </a:rPr>
                        <a:t>ti</a:t>
                      </a:r>
                      <a:r>
                        <a:rPr sz="800" spc="-15">
                          <a:solidFill>
                            <a:srgbClr val="000000"/>
                          </a:solidFill>
                        </a:rPr>
                        <a:t>o</a:t>
                      </a:r>
                      <a:r>
                        <a:rPr sz="800">
                          <a:solidFill>
                            <a:srgbClr val="000000"/>
                          </a:solidFill>
                        </a:rPr>
                        <a:t>n.</a:t>
                      </a:r>
                      <a:r>
                        <a:rPr sz="800" spc="85">
                          <a:solidFill>
                            <a:srgbClr val="000000"/>
                          </a:solidFill>
                        </a:rPr>
                        <a:t> </a:t>
                      </a:r>
                      <a:r>
                        <a:rPr sz="800">
                          <a:solidFill>
                            <a:srgbClr val="000000"/>
                          </a:solidFill>
                        </a:rPr>
                        <a:t>A</a:t>
                      </a:r>
                      <a:r>
                        <a:rPr sz="800" spc="85">
                          <a:solidFill>
                            <a:srgbClr val="000000"/>
                          </a:solidFill>
                        </a:rPr>
                        <a:t> </a:t>
                      </a:r>
                      <a:r>
                        <a:rPr sz="800">
                          <a:solidFill>
                            <a:srgbClr val="000000"/>
                          </a:solidFill>
                        </a:rPr>
                        <a:t>bi</a:t>
                      </a:r>
                      <a:r>
                        <a:rPr sz="800" spc="-15">
                          <a:solidFill>
                            <a:srgbClr val="000000"/>
                          </a:solidFill>
                        </a:rPr>
                        <a:t>o</a:t>
                      </a:r>
                      <a:r>
                        <a:rPr sz="800">
                          <a:solidFill>
                            <a:srgbClr val="000000"/>
                          </a:solidFill>
                        </a:rPr>
                        <a:t>psy</a:t>
                      </a:r>
                      <a:r>
                        <a:rPr sz="800" spc="75">
                          <a:solidFill>
                            <a:srgbClr val="000000"/>
                          </a:solidFill>
                        </a:rPr>
                        <a:t> </a:t>
                      </a:r>
                      <a:r>
                        <a:rPr sz="800">
                          <a:solidFill>
                            <a:srgbClr val="000000"/>
                          </a:solidFill>
                        </a:rPr>
                        <a:t>se</a:t>
                      </a:r>
                      <a:r>
                        <a:rPr sz="800" spc="-20">
                          <a:solidFill>
                            <a:srgbClr val="000000"/>
                          </a:solidFill>
                        </a:rPr>
                        <a:t>n</a:t>
                      </a:r>
                      <a:r>
                        <a:rPr sz="800">
                          <a:solidFill>
                            <a:srgbClr val="000000"/>
                          </a:solidFill>
                        </a:rPr>
                        <a:t>t</a:t>
                      </a:r>
                      <a:r>
                        <a:rPr sz="800" spc="90">
                          <a:solidFill>
                            <a:srgbClr val="000000"/>
                          </a:solidFill>
                        </a:rPr>
                        <a:t> </a:t>
                      </a:r>
                      <a:r>
                        <a:rPr sz="800">
                          <a:solidFill>
                            <a:srgbClr val="000000"/>
                          </a:solidFill>
                        </a:rPr>
                        <a:t>for</a:t>
                      </a:r>
                      <a:r>
                        <a:rPr sz="800" spc="80">
                          <a:solidFill>
                            <a:srgbClr val="000000"/>
                          </a:solidFill>
                        </a:rPr>
                        <a:t> </a:t>
                      </a:r>
                      <a:r>
                        <a:rPr sz="800">
                          <a:solidFill>
                            <a:srgbClr val="000000"/>
                          </a:solidFill>
                        </a:rPr>
                        <a:t>p</a:t>
                      </a:r>
                      <a:r>
                        <a:rPr sz="800" spc="-20">
                          <a:solidFill>
                            <a:srgbClr val="000000"/>
                          </a:solidFill>
                        </a:rPr>
                        <a:t>a</a:t>
                      </a:r>
                      <a:r>
                        <a:rPr sz="800">
                          <a:solidFill>
                            <a:srgbClr val="000000"/>
                          </a:solidFill>
                        </a:rPr>
                        <a:t>th</a:t>
                      </a:r>
                      <a:r>
                        <a:rPr sz="800" spc="-15">
                          <a:solidFill>
                            <a:srgbClr val="000000"/>
                          </a:solidFill>
                        </a:rPr>
                        <a:t>o</a:t>
                      </a:r>
                      <a:r>
                        <a:rPr sz="800">
                          <a:solidFill>
                            <a:srgbClr val="000000"/>
                          </a:solidFill>
                        </a:rPr>
                        <a:t>lo</a:t>
                      </a:r>
                      <a:r>
                        <a:rPr sz="800" spc="-20">
                          <a:solidFill>
                            <a:srgbClr val="000000"/>
                          </a:solidFill>
                        </a:rPr>
                        <a:t>g</a:t>
                      </a:r>
                      <a:r>
                        <a:rPr sz="800">
                          <a:solidFill>
                            <a:srgbClr val="000000"/>
                          </a:solidFill>
                        </a:rPr>
                        <a:t>ic</a:t>
                      </a:r>
                      <a:r>
                        <a:rPr sz="800" spc="-25">
                          <a:solidFill>
                            <a:srgbClr val="000000"/>
                          </a:solidFill>
                        </a:rPr>
                        <a:t>a</a:t>
                      </a:r>
                      <a:r>
                        <a:rPr sz="800">
                          <a:solidFill>
                            <a:srgbClr val="000000"/>
                          </a:solidFill>
                        </a:rPr>
                        <a:t>l</a:t>
                      </a:r>
                      <a:r>
                        <a:rPr sz="800" spc="90">
                          <a:solidFill>
                            <a:srgbClr val="000000"/>
                          </a:solidFill>
                        </a:rPr>
                        <a:t> </a:t>
                      </a:r>
                      <a:r>
                        <a:rPr sz="800">
                          <a:solidFill>
                            <a:srgbClr val="000000"/>
                          </a:solidFill>
                        </a:rPr>
                        <a:t>ex</a:t>
                      </a:r>
                      <a:r>
                        <a:rPr sz="800" spc="-20">
                          <a:solidFill>
                            <a:srgbClr val="000000"/>
                          </a:solidFill>
                        </a:rPr>
                        <a:t>a</a:t>
                      </a:r>
                      <a:r>
                        <a:rPr sz="800">
                          <a:solidFill>
                            <a:srgbClr val="000000"/>
                          </a:solidFill>
                        </a:rPr>
                        <a:t>mi</a:t>
                      </a:r>
                      <a:r>
                        <a:rPr sz="800" spc="-15">
                          <a:solidFill>
                            <a:srgbClr val="000000"/>
                          </a:solidFill>
                        </a:rPr>
                        <a:t>n</a:t>
                      </a:r>
                      <a:r>
                        <a:rPr sz="800">
                          <a:solidFill>
                            <a:srgbClr val="000000"/>
                          </a:solidFill>
                        </a:rPr>
                        <a:t>at</a:t>
                      </a:r>
                      <a:r>
                        <a:rPr sz="800" spc="-20">
                          <a:solidFill>
                            <a:srgbClr val="000000"/>
                          </a:solidFill>
                        </a:rPr>
                        <a:t>i</a:t>
                      </a:r>
                      <a:r>
                        <a:rPr sz="800">
                          <a:solidFill>
                            <a:srgbClr val="000000"/>
                          </a:solidFill>
                        </a:rPr>
                        <a:t>on s</a:t>
                      </a:r>
                      <a:r>
                        <a:rPr sz="800" spc="-20">
                          <a:solidFill>
                            <a:srgbClr val="000000"/>
                          </a:solidFill>
                        </a:rPr>
                        <a:t>h</a:t>
                      </a:r>
                      <a:r>
                        <a:rPr sz="800">
                          <a:solidFill>
                            <a:srgbClr val="000000"/>
                          </a:solidFill>
                        </a:rPr>
                        <a:t>ow</a:t>
                      </a:r>
                      <a:r>
                        <a:rPr sz="800" spc="-15">
                          <a:solidFill>
                            <a:srgbClr val="000000"/>
                          </a:solidFill>
                        </a:rPr>
                        <a:t>e</a:t>
                      </a:r>
                      <a:r>
                        <a:rPr sz="800">
                          <a:solidFill>
                            <a:srgbClr val="000000"/>
                          </a:solidFill>
                        </a:rPr>
                        <a:t>d</a:t>
                      </a:r>
                      <a:r>
                        <a:rPr sz="800" spc="35">
                          <a:solidFill>
                            <a:srgbClr val="000000"/>
                          </a:solidFill>
                        </a:rPr>
                        <a:t> </a:t>
                      </a:r>
                      <a:r>
                        <a:rPr sz="800">
                          <a:solidFill>
                            <a:srgbClr val="000000"/>
                          </a:solidFill>
                        </a:rPr>
                        <a:t>pr</a:t>
                      </a:r>
                      <a:r>
                        <a:rPr sz="800" spc="-15">
                          <a:solidFill>
                            <a:srgbClr val="000000"/>
                          </a:solidFill>
                        </a:rPr>
                        <a:t>e</a:t>
                      </a:r>
                      <a:r>
                        <a:rPr sz="800">
                          <a:solidFill>
                            <a:srgbClr val="000000"/>
                          </a:solidFill>
                        </a:rPr>
                        <a:t>s</a:t>
                      </a:r>
                      <a:r>
                        <a:rPr sz="800" spc="-20">
                          <a:solidFill>
                            <a:srgbClr val="000000"/>
                          </a:solidFill>
                        </a:rPr>
                        <a:t>u</a:t>
                      </a:r>
                      <a:r>
                        <a:rPr sz="800">
                          <a:solidFill>
                            <a:srgbClr val="000000"/>
                          </a:solidFill>
                        </a:rPr>
                        <a:t>med</a:t>
                      </a:r>
                      <a:r>
                        <a:rPr sz="800" spc="30">
                          <a:solidFill>
                            <a:srgbClr val="000000"/>
                          </a:solidFill>
                        </a:rPr>
                        <a:t> </a:t>
                      </a:r>
                      <a:r>
                        <a:rPr sz="800">
                          <a:solidFill>
                            <a:srgbClr val="000000"/>
                          </a:solidFill>
                        </a:rPr>
                        <a:t>m</a:t>
                      </a:r>
                      <a:r>
                        <a:rPr sz="800" spc="-20">
                          <a:solidFill>
                            <a:srgbClr val="000000"/>
                          </a:solidFill>
                        </a:rPr>
                        <a:t>a</a:t>
                      </a:r>
                      <a:r>
                        <a:rPr sz="800">
                          <a:solidFill>
                            <a:srgbClr val="000000"/>
                          </a:solidFill>
                        </a:rPr>
                        <a:t>li</a:t>
                      </a:r>
                      <a:r>
                        <a:rPr sz="800" spc="-20">
                          <a:solidFill>
                            <a:srgbClr val="000000"/>
                          </a:solidFill>
                        </a:rPr>
                        <a:t>g</a:t>
                      </a:r>
                      <a:r>
                        <a:rPr sz="800">
                          <a:solidFill>
                            <a:srgbClr val="000000"/>
                          </a:solidFill>
                        </a:rPr>
                        <a:t>na</a:t>
                      </a:r>
                      <a:r>
                        <a:rPr sz="800" spc="-20">
                          <a:solidFill>
                            <a:srgbClr val="000000"/>
                          </a:solidFill>
                        </a:rPr>
                        <a:t>n</a:t>
                      </a:r>
                      <a:r>
                        <a:rPr sz="800">
                          <a:solidFill>
                            <a:srgbClr val="000000"/>
                          </a:solidFill>
                        </a:rPr>
                        <a:t>t</a:t>
                      </a:r>
                      <a:r>
                        <a:rPr sz="800" spc="35">
                          <a:solidFill>
                            <a:srgbClr val="000000"/>
                          </a:solidFill>
                        </a:rPr>
                        <a:t> </a:t>
                      </a:r>
                      <a:r>
                        <a:rPr sz="800">
                          <a:solidFill>
                            <a:srgbClr val="000000"/>
                          </a:solidFill>
                        </a:rPr>
                        <a:t>co</a:t>
                      </a:r>
                      <a:r>
                        <a:rPr sz="800" spc="-15">
                          <a:solidFill>
                            <a:srgbClr val="000000"/>
                          </a:solidFill>
                        </a:rPr>
                        <a:t>n</a:t>
                      </a:r>
                      <a:r>
                        <a:rPr sz="800">
                          <a:solidFill>
                            <a:srgbClr val="000000"/>
                          </a:solidFill>
                        </a:rPr>
                        <a:t>ta</a:t>
                      </a:r>
                      <a:r>
                        <a:rPr sz="800" spc="-20">
                          <a:solidFill>
                            <a:srgbClr val="000000"/>
                          </a:solidFill>
                        </a:rPr>
                        <a:t>m</a:t>
                      </a:r>
                      <a:r>
                        <a:rPr sz="800">
                          <a:solidFill>
                            <a:srgbClr val="000000"/>
                          </a:solidFill>
                        </a:rPr>
                        <a:t>in</a:t>
                      </a:r>
                      <a:r>
                        <a:rPr sz="800" spc="-20">
                          <a:solidFill>
                            <a:srgbClr val="000000"/>
                          </a:solidFill>
                        </a:rPr>
                        <a:t>a</a:t>
                      </a:r>
                      <a:r>
                        <a:rPr sz="800">
                          <a:solidFill>
                            <a:srgbClr val="000000"/>
                          </a:solidFill>
                        </a:rPr>
                        <a:t>ti</a:t>
                      </a:r>
                      <a:r>
                        <a:rPr sz="800" spc="-15">
                          <a:solidFill>
                            <a:srgbClr val="000000"/>
                          </a:solidFill>
                        </a:rPr>
                        <a:t>o</a:t>
                      </a:r>
                      <a:r>
                        <a:rPr sz="800">
                          <a:solidFill>
                            <a:srgbClr val="000000"/>
                          </a:solidFill>
                        </a:rPr>
                        <a:t>n,</a:t>
                      </a:r>
                      <a:r>
                        <a:rPr sz="800" spc="30">
                          <a:solidFill>
                            <a:srgbClr val="000000"/>
                          </a:solidFill>
                        </a:rPr>
                        <a:t> </a:t>
                      </a:r>
                      <a:r>
                        <a:rPr sz="800">
                          <a:solidFill>
                            <a:srgbClr val="000000"/>
                          </a:solidFill>
                        </a:rPr>
                        <a:t>wi</a:t>
                      </a:r>
                      <a:r>
                        <a:rPr sz="800" spc="-15">
                          <a:solidFill>
                            <a:srgbClr val="000000"/>
                          </a:solidFill>
                        </a:rPr>
                        <a:t>t</a:t>
                      </a:r>
                      <a:r>
                        <a:rPr sz="800">
                          <a:solidFill>
                            <a:srgbClr val="000000"/>
                          </a:solidFill>
                        </a:rPr>
                        <a:t>h</a:t>
                      </a:r>
                      <a:r>
                        <a:rPr sz="800" spc="35">
                          <a:solidFill>
                            <a:srgbClr val="000000"/>
                          </a:solidFill>
                        </a:rPr>
                        <a:t> </a:t>
                      </a:r>
                      <a:r>
                        <a:rPr sz="800">
                          <a:solidFill>
                            <a:srgbClr val="000000"/>
                          </a:solidFill>
                        </a:rPr>
                        <a:t>CD</a:t>
                      </a:r>
                      <a:r>
                        <a:rPr sz="800" spc="-20">
                          <a:solidFill>
                            <a:srgbClr val="000000"/>
                          </a:solidFill>
                        </a:rPr>
                        <a:t>9</a:t>
                      </a:r>
                      <a:r>
                        <a:rPr sz="800">
                          <a:solidFill>
                            <a:srgbClr val="000000"/>
                          </a:solidFill>
                        </a:rPr>
                        <a:t>9</a:t>
                      </a:r>
                      <a:r>
                        <a:rPr sz="800" spc="35">
                          <a:solidFill>
                            <a:srgbClr val="000000"/>
                          </a:solidFill>
                        </a:rPr>
                        <a:t> </a:t>
                      </a:r>
                      <a:r>
                        <a:rPr sz="800">
                          <a:solidFill>
                            <a:srgbClr val="000000"/>
                          </a:solidFill>
                        </a:rPr>
                        <a:t>pos</a:t>
                      </a:r>
                      <a:r>
                        <a:rPr sz="800" spc="-25">
                          <a:solidFill>
                            <a:srgbClr val="000000"/>
                          </a:solidFill>
                        </a:rPr>
                        <a:t>i</a:t>
                      </a:r>
                      <a:r>
                        <a:rPr sz="800">
                          <a:solidFill>
                            <a:srgbClr val="000000"/>
                          </a:solidFill>
                        </a:rPr>
                        <a:t>ti</a:t>
                      </a:r>
                      <a:r>
                        <a:rPr sz="800" spc="-15">
                          <a:solidFill>
                            <a:srgbClr val="000000"/>
                          </a:solidFill>
                        </a:rPr>
                        <a:t>v</a:t>
                      </a:r>
                      <a:r>
                        <a:rPr sz="800">
                          <a:solidFill>
                            <a:srgbClr val="000000"/>
                          </a:solidFill>
                        </a:rPr>
                        <a:t>e</a:t>
                      </a:r>
                      <a:r>
                        <a:rPr sz="800" spc="35">
                          <a:solidFill>
                            <a:srgbClr val="000000"/>
                          </a:solidFill>
                        </a:rPr>
                        <a:t> </a:t>
                      </a:r>
                      <a:r>
                        <a:rPr sz="800">
                          <a:solidFill>
                            <a:srgbClr val="000000"/>
                          </a:solidFill>
                        </a:rPr>
                        <a:t>ce</a:t>
                      </a:r>
                      <a:r>
                        <a:rPr sz="800" spc="-20">
                          <a:solidFill>
                            <a:srgbClr val="000000"/>
                          </a:solidFill>
                        </a:rPr>
                        <a:t>l</a:t>
                      </a:r>
                      <a:r>
                        <a:rPr sz="800">
                          <a:solidFill>
                            <a:srgbClr val="000000"/>
                          </a:solidFill>
                        </a:rPr>
                        <a:t>ls p</a:t>
                      </a:r>
                      <a:r>
                        <a:rPr sz="800" spc="-15">
                          <a:solidFill>
                            <a:srgbClr val="000000"/>
                          </a:solidFill>
                        </a:rPr>
                        <a:t>r</a:t>
                      </a:r>
                      <a:r>
                        <a:rPr sz="800">
                          <a:solidFill>
                            <a:srgbClr val="000000"/>
                          </a:solidFill>
                        </a:rPr>
                        <a:t>ese</a:t>
                      </a:r>
                      <a:r>
                        <a:rPr sz="800" spc="-25">
                          <a:solidFill>
                            <a:srgbClr val="000000"/>
                          </a:solidFill>
                        </a:rPr>
                        <a:t>n</a:t>
                      </a:r>
                      <a:r>
                        <a:rPr sz="800">
                          <a:solidFill>
                            <a:srgbClr val="000000"/>
                          </a:solidFill>
                        </a:rPr>
                        <a:t>t</a:t>
                      </a:r>
                      <a:r>
                        <a:rPr sz="800" spc="40">
                          <a:solidFill>
                            <a:srgbClr val="000000"/>
                          </a:solidFill>
                        </a:rPr>
                        <a:t> </a:t>
                      </a:r>
                      <a:r>
                        <a:rPr sz="800">
                          <a:solidFill>
                            <a:srgbClr val="000000"/>
                          </a:solidFill>
                        </a:rPr>
                        <a:t>c</a:t>
                      </a:r>
                      <a:r>
                        <a:rPr sz="800" spc="-15">
                          <a:solidFill>
                            <a:srgbClr val="000000"/>
                          </a:solidFill>
                        </a:rPr>
                        <a:t>o</a:t>
                      </a:r>
                      <a:r>
                        <a:rPr sz="800">
                          <a:solidFill>
                            <a:srgbClr val="000000"/>
                          </a:solidFill>
                        </a:rPr>
                        <a:t>ns</a:t>
                      </a:r>
                      <a:r>
                        <a:rPr sz="800" spc="-20">
                          <a:solidFill>
                            <a:srgbClr val="000000"/>
                          </a:solidFill>
                        </a:rPr>
                        <a:t>i</a:t>
                      </a:r>
                      <a:r>
                        <a:rPr sz="800">
                          <a:solidFill>
                            <a:srgbClr val="000000"/>
                          </a:solidFill>
                        </a:rPr>
                        <a:t>s</a:t>
                      </a:r>
                      <a:r>
                        <a:rPr sz="800" spc="-20">
                          <a:solidFill>
                            <a:srgbClr val="000000"/>
                          </a:solidFill>
                        </a:rPr>
                        <a:t>t</a:t>
                      </a:r>
                      <a:r>
                        <a:rPr sz="800">
                          <a:solidFill>
                            <a:srgbClr val="000000"/>
                          </a:solidFill>
                        </a:rPr>
                        <a:t>ent</a:t>
                      </a:r>
                      <a:r>
                        <a:rPr sz="800" spc="25">
                          <a:solidFill>
                            <a:srgbClr val="000000"/>
                          </a:solidFill>
                        </a:rPr>
                        <a:t> </a:t>
                      </a:r>
                      <a:r>
                        <a:rPr sz="800">
                          <a:solidFill>
                            <a:srgbClr val="000000"/>
                          </a:solidFill>
                        </a:rPr>
                        <a:t>wi</a:t>
                      </a:r>
                      <a:r>
                        <a:rPr sz="800" spc="-15">
                          <a:solidFill>
                            <a:srgbClr val="000000"/>
                          </a:solidFill>
                        </a:rPr>
                        <a:t>t</a:t>
                      </a:r>
                      <a:r>
                        <a:rPr sz="800">
                          <a:solidFill>
                            <a:srgbClr val="000000"/>
                          </a:solidFill>
                        </a:rPr>
                        <a:t>h</a:t>
                      </a:r>
                      <a:r>
                        <a:rPr sz="800" spc="45">
                          <a:solidFill>
                            <a:srgbClr val="000000"/>
                          </a:solidFill>
                        </a:rPr>
                        <a:t> </a:t>
                      </a:r>
                      <a:r>
                        <a:rPr sz="800">
                          <a:solidFill>
                            <a:srgbClr val="000000"/>
                          </a:solidFill>
                        </a:rPr>
                        <a:t>m</a:t>
                      </a:r>
                      <a:r>
                        <a:rPr sz="800" spc="-20">
                          <a:solidFill>
                            <a:srgbClr val="000000"/>
                          </a:solidFill>
                        </a:rPr>
                        <a:t>e</a:t>
                      </a:r>
                      <a:r>
                        <a:rPr sz="800">
                          <a:solidFill>
                            <a:srgbClr val="000000"/>
                          </a:solidFill>
                        </a:rPr>
                        <a:t>ta</a:t>
                      </a:r>
                      <a:r>
                        <a:rPr sz="800" spc="-20">
                          <a:solidFill>
                            <a:srgbClr val="000000"/>
                          </a:solidFill>
                        </a:rPr>
                        <a:t>s</a:t>
                      </a:r>
                      <a:r>
                        <a:rPr sz="800">
                          <a:solidFill>
                            <a:srgbClr val="000000"/>
                          </a:solidFill>
                        </a:rPr>
                        <a:t>ta</a:t>
                      </a:r>
                      <a:r>
                        <a:rPr sz="800" spc="-15">
                          <a:solidFill>
                            <a:srgbClr val="000000"/>
                          </a:solidFill>
                        </a:rPr>
                        <a:t>t</a:t>
                      </a:r>
                      <a:r>
                        <a:rPr sz="800">
                          <a:solidFill>
                            <a:srgbClr val="000000"/>
                          </a:solidFill>
                        </a:rPr>
                        <a:t>ic</a:t>
                      </a:r>
                      <a:r>
                        <a:rPr sz="800" spc="35">
                          <a:solidFill>
                            <a:srgbClr val="000000"/>
                          </a:solidFill>
                        </a:rPr>
                        <a:t> </a:t>
                      </a:r>
                      <a:r>
                        <a:rPr sz="800">
                          <a:solidFill>
                            <a:srgbClr val="000000"/>
                          </a:solidFill>
                        </a:rPr>
                        <a:t>Ew</a:t>
                      </a:r>
                      <a:r>
                        <a:rPr sz="800" spc="-25">
                          <a:solidFill>
                            <a:srgbClr val="000000"/>
                          </a:solidFill>
                        </a:rPr>
                        <a:t>i</a:t>
                      </a:r>
                      <a:r>
                        <a:rPr sz="800">
                          <a:solidFill>
                            <a:srgbClr val="000000"/>
                          </a:solidFill>
                        </a:rPr>
                        <a:t>n</a:t>
                      </a:r>
                      <a:r>
                        <a:rPr sz="800" spc="-15">
                          <a:solidFill>
                            <a:srgbClr val="000000"/>
                          </a:solidFill>
                        </a:rPr>
                        <a:t>g</a:t>
                      </a:r>
                      <a:r>
                        <a:rPr sz="800" spc="-5">
                          <a:solidFill>
                            <a:srgbClr val="000000"/>
                          </a:solidFill>
                        </a:rPr>
                        <a:t>’</a:t>
                      </a:r>
                      <a:r>
                        <a:rPr sz="800">
                          <a:solidFill>
                            <a:srgbClr val="000000"/>
                          </a:solidFill>
                        </a:rPr>
                        <a:t>s</a:t>
                      </a:r>
                      <a:r>
                        <a:rPr sz="800" spc="40">
                          <a:solidFill>
                            <a:srgbClr val="000000"/>
                          </a:solidFill>
                        </a:rPr>
                        <a:t> </a:t>
                      </a:r>
                      <a:r>
                        <a:rPr sz="800">
                          <a:solidFill>
                            <a:srgbClr val="000000"/>
                          </a:solidFill>
                        </a:rPr>
                        <a:t>sa</a:t>
                      </a:r>
                      <a:r>
                        <a:rPr sz="800" spc="-25">
                          <a:solidFill>
                            <a:srgbClr val="000000"/>
                          </a:solidFill>
                        </a:rPr>
                        <a:t>r</a:t>
                      </a:r>
                      <a:r>
                        <a:rPr sz="800">
                          <a:solidFill>
                            <a:srgbClr val="000000"/>
                          </a:solidFill>
                        </a:rPr>
                        <a:t>c</a:t>
                      </a:r>
                      <a:r>
                        <a:rPr sz="800" spc="-15">
                          <a:solidFill>
                            <a:srgbClr val="000000"/>
                          </a:solidFill>
                        </a:rPr>
                        <a:t>o</a:t>
                      </a:r>
                      <a:r>
                        <a:rPr sz="800">
                          <a:solidFill>
                            <a:srgbClr val="000000"/>
                          </a:solidFill>
                        </a:rPr>
                        <a:t>ma.</a:t>
                      </a:r>
                      <a:r>
                        <a:rPr sz="800" spc="30">
                          <a:solidFill>
                            <a:srgbClr val="000000"/>
                          </a:solidFill>
                        </a:rPr>
                        <a:t> </a:t>
                      </a:r>
                      <a:r>
                        <a:rPr sz="800">
                          <a:solidFill>
                            <a:srgbClr val="000000"/>
                          </a:solidFill>
                        </a:rPr>
                        <a:t>Le</a:t>
                      </a:r>
                      <a:r>
                        <a:rPr sz="800" spc="-20">
                          <a:solidFill>
                            <a:srgbClr val="000000"/>
                          </a:solidFill>
                        </a:rPr>
                        <a:t>f</a:t>
                      </a:r>
                      <a:r>
                        <a:rPr sz="800">
                          <a:solidFill>
                            <a:srgbClr val="000000"/>
                          </a:solidFill>
                        </a:rPr>
                        <a:t>t</a:t>
                      </a:r>
                      <a:r>
                        <a:rPr sz="800" spc="40">
                          <a:solidFill>
                            <a:srgbClr val="000000"/>
                          </a:solidFill>
                        </a:rPr>
                        <a:t> </a:t>
                      </a:r>
                      <a:r>
                        <a:rPr sz="800">
                          <a:solidFill>
                            <a:srgbClr val="000000"/>
                          </a:solidFill>
                        </a:rPr>
                        <a:t>p</a:t>
                      </a:r>
                      <a:r>
                        <a:rPr sz="800" spc="-20">
                          <a:solidFill>
                            <a:srgbClr val="000000"/>
                          </a:solidFill>
                        </a:rPr>
                        <a:t>a</a:t>
                      </a:r>
                      <a:r>
                        <a:rPr sz="800">
                          <a:solidFill>
                            <a:srgbClr val="000000"/>
                          </a:solidFill>
                        </a:rPr>
                        <a:t>nel,</a:t>
                      </a:r>
                      <a:r>
                        <a:rPr sz="800" spc="30">
                          <a:solidFill>
                            <a:srgbClr val="000000"/>
                          </a:solidFill>
                        </a:rPr>
                        <a:t> </a:t>
                      </a:r>
                      <a:r>
                        <a:rPr sz="800">
                          <a:solidFill>
                            <a:srgbClr val="000000"/>
                          </a:solidFill>
                        </a:rPr>
                        <a:t>so</a:t>
                      </a:r>
                      <a:r>
                        <a:rPr sz="800" spc="-20">
                          <a:solidFill>
                            <a:srgbClr val="000000"/>
                          </a:solidFill>
                        </a:rPr>
                        <a:t>l</a:t>
                      </a:r>
                      <a:r>
                        <a:rPr sz="800">
                          <a:solidFill>
                            <a:srgbClr val="000000"/>
                          </a:solidFill>
                        </a:rPr>
                        <a:t>id ar</a:t>
                      </a:r>
                      <a:r>
                        <a:rPr sz="800" spc="-20">
                          <a:solidFill>
                            <a:srgbClr val="000000"/>
                          </a:solidFill>
                        </a:rPr>
                        <a:t>r</a:t>
                      </a:r>
                      <a:r>
                        <a:rPr sz="800">
                          <a:solidFill>
                            <a:srgbClr val="000000"/>
                          </a:solidFill>
                        </a:rPr>
                        <a:t>ow</a:t>
                      </a:r>
                      <a:r>
                        <a:rPr sz="800" spc="-70">
                          <a:solidFill>
                            <a:srgbClr val="000000"/>
                          </a:solidFill>
                        </a:rPr>
                        <a:t> </a:t>
                      </a:r>
                      <a:r>
                        <a:rPr sz="800">
                          <a:solidFill>
                            <a:srgbClr val="000000"/>
                          </a:solidFill>
                        </a:rPr>
                        <a:t>i</a:t>
                      </a:r>
                      <a:r>
                        <a:rPr sz="800" spc="-20">
                          <a:solidFill>
                            <a:srgbClr val="000000"/>
                          </a:solidFill>
                        </a:rPr>
                        <a:t>n</a:t>
                      </a:r>
                      <a:r>
                        <a:rPr sz="800">
                          <a:solidFill>
                            <a:srgbClr val="000000"/>
                          </a:solidFill>
                        </a:rPr>
                        <a:t>di</a:t>
                      </a:r>
                      <a:r>
                        <a:rPr sz="800" spc="-20">
                          <a:solidFill>
                            <a:srgbClr val="000000"/>
                          </a:solidFill>
                        </a:rPr>
                        <a:t>c</a:t>
                      </a:r>
                      <a:r>
                        <a:rPr sz="800">
                          <a:solidFill>
                            <a:srgbClr val="000000"/>
                          </a:solidFill>
                        </a:rPr>
                        <a:t>a</a:t>
                      </a:r>
                      <a:r>
                        <a:rPr sz="800" spc="-20">
                          <a:solidFill>
                            <a:srgbClr val="000000"/>
                          </a:solidFill>
                        </a:rPr>
                        <a:t>t</a:t>
                      </a:r>
                      <a:r>
                        <a:rPr sz="800">
                          <a:solidFill>
                            <a:srgbClr val="000000"/>
                          </a:solidFill>
                        </a:rPr>
                        <a:t>es</a:t>
                      </a:r>
                      <a:r>
                        <a:rPr sz="800" spc="-60">
                          <a:solidFill>
                            <a:srgbClr val="000000"/>
                          </a:solidFill>
                        </a:rPr>
                        <a:t> </a:t>
                      </a:r>
                      <a:r>
                        <a:rPr sz="800">
                          <a:solidFill>
                            <a:srgbClr val="000000"/>
                          </a:solidFill>
                        </a:rPr>
                        <a:t>ar</a:t>
                      </a:r>
                      <a:r>
                        <a:rPr sz="800" spc="-20">
                          <a:solidFill>
                            <a:srgbClr val="000000"/>
                          </a:solidFill>
                        </a:rPr>
                        <a:t>e</a:t>
                      </a:r>
                      <a:r>
                        <a:rPr sz="800">
                          <a:solidFill>
                            <a:srgbClr val="000000"/>
                          </a:solidFill>
                        </a:rPr>
                        <a:t>a</a:t>
                      </a:r>
                      <a:r>
                        <a:rPr sz="800" spc="-60">
                          <a:solidFill>
                            <a:srgbClr val="000000"/>
                          </a:solidFill>
                        </a:rPr>
                        <a:t> </a:t>
                      </a:r>
                      <a:r>
                        <a:rPr sz="800">
                          <a:solidFill>
                            <a:srgbClr val="000000"/>
                          </a:solidFill>
                        </a:rPr>
                        <a:t>of</a:t>
                      </a:r>
                      <a:r>
                        <a:rPr sz="800" spc="-65">
                          <a:solidFill>
                            <a:srgbClr val="000000"/>
                          </a:solidFill>
                        </a:rPr>
                        <a:t> </a:t>
                      </a:r>
                      <a:r>
                        <a:rPr sz="800">
                          <a:solidFill>
                            <a:srgbClr val="000000"/>
                          </a:solidFill>
                        </a:rPr>
                        <a:t>CD</a:t>
                      </a:r>
                      <a:r>
                        <a:rPr sz="800" spc="-20">
                          <a:solidFill>
                            <a:srgbClr val="000000"/>
                          </a:solidFill>
                        </a:rPr>
                        <a:t>9</a:t>
                      </a:r>
                      <a:r>
                        <a:rPr sz="800">
                          <a:solidFill>
                            <a:srgbClr val="000000"/>
                          </a:solidFill>
                        </a:rPr>
                        <a:t>9</a:t>
                      </a:r>
                      <a:r>
                        <a:rPr sz="800" spc="-55">
                          <a:solidFill>
                            <a:srgbClr val="000000"/>
                          </a:solidFill>
                        </a:rPr>
                        <a:t> </a:t>
                      </a:r>
                      <a:r>
                        <a:rPr sz="800">
                          <a:solidFill>
                            <a:srgbClr val="000000"/>
                          </a:solidFill>
                        </a:rPr>
                        <a:t>po</a:t>
                      </a:r>
                      <a:r>
                        <a:rPr sz="800" spc="-25">
                          <a:solidFill>
                            <a:srgbClr val="000000"/>
                          </a:solidFill>
                        </a:rPr>
                        <a:t>s</a:t>
                      </a:r>
                      <a:r>
                        <a:rPr sz="800">
                          <a:solidFill>
                            <a:srgbClr val="000000"/>
                          </a:solidFill>
                        </a:rPr>
                        <a:t>it</a:t>
                      </a:r>
                      <a:r>
                        <a:rPr sz="800" spc="-15">
                          <a:solidFill>
                            <a:srgbClr val="000000"/>
                          </a:solidFill>
                        </a:rPr>
                        <a:t>i</a:t>
                      </a:r>
                      <a:r>
                        <a:rPr sz="800">
                          <a:solidFill>
                            <a:srgbClr val="000000"/>
                          </a:solidFill>
                        </a:rPr>
                        <a:t>ve</a:t>
                      </a:r>
                      <a:r>
                        <a:rPr sz="800" spc="-70">
                          <a:solidFill>
                            <a:srgbClr val="000000"/>
                          </a:solidFill>
                        </a:rPr>
                        <a:t> </a:t>
                      </a:r>
                      <a:r>
                        <a:rPr sz="800">
                          <a:solidFill>
                            <a:srgbClr val="000000"/>
                          </a:solidFill>
                        </a:rPr>
                        <a:t>ce</a:t>
                      </a:r>
                      <a:r>
                        <a:rPr sz="800" spc="-20">
                          <a:solidFill>
                            <a:srgbClr val="000000"/>
                          </a:solidFill>
                        </a:rPr>
                        <a:t>l</a:t>
                      </a:r>
                      <a:r>
                        <a:rPr sz="800">
                          <a:solidFill>
                            <a:srgbClr val="000000"/>
                          </a:solidFill>
                        </a:rPr>
                        <a:t>ls</a:t>
                      </a:r>
                      <a:r>
                        <a:rPr sz="800" spc="-60">
                          <a:solidFill>
                            <a:srgbClr val="000000"/>
                          </a:solidFill>
                        </a:rPr>
                        <a:t> </a:t>
                      </a:r>
                      <a:r>
                        <a:rPr sz="800">
                          <a:solidFill>
                            <a:srgbClr val="000000"/>
                          </a:solidFill>
                        </a:rPr>
                        <a:t>in</a:t>
                      </a:r>
                      <a:r>
                        <a:rPr sz="800" spc="-65">
                          <a:solidFill>
                            <a:srgbClr val="000000"/>
                          </a:solidFill>
                        </a:rPr>
                        <a:t> </a:t>
                      </a:r>
                      <a:r>
                        <a:rPr sz="800">
                          <a:solidFill>
                            <a:srgbClr val="000000"/>
                          </a:solidFill>
                        </a:rPr>
                        <a:t>a</a:t>
                      </a:r>
                      <a:r>
                        <a:rPr sz="800" spc="-60">
                          <a:solidFill>
                            <a:srgbClr val="000000"/>
                          </a:solidFill>
                        </a:rPr>
                        <a:t> </a:t>
                      </a:r>
                      <a:r>
                        <a:rPr sz="800">
                          <a:solidFill>
                            <a:srgbClr val="000000"/>
                          </a:solidFill>
                        </a:rPr>
                        <a:t>hae</a:t>
                      </a:r>
                      <a:r>
                        <a:rPr sz="800" spc="-25">
                          <a:solidFill>
                            <a:srgbClr val="000000"/>
                          </a:solidFill>
                        </a:rPr>
                        <a:t>m</a:t>
                      </a:r>
                      <a:r>
                        <a:rPr sz="800">
                          <a:solidFill>
                            <a:srgbClr val="000000"/>
                          </a:solidFill>
                        </a:rPr>
                        <a:t>at</a:t>
                      </a:r>
                      <a:r>
                        <a:rPr sz="800" spc="-15">
                          <a:solidFill>
                            <a:srgbClr val="000000"/>
                          </a:solidFill>
                        </a:rPr>
                        <a:t>o</a:t>
                      </a:r>
                      <a:r>
                        <a:rPr sz="800">
                          <a:solidFill>
                            <a:srgbClr val="000000"/>
                          </a:solidFill>
                        </a:rPr>
                        <a:t>xy</a:t>
                      </a:r>
                      <a:r>
                        <a:rPr sz="800" spc="-25">
                          <a:solidFill>
                            <a:srgbClr val="000000"/>
                          </a:solidFill>
                        </a:rPr>
                        <a:t>l</a:t>
                      </a:r>
                      <a:r>
                        <a:rPr sz="800">
                          <a:solidFill>
                            <a:srgbClr val="000000"/>
                          </a:solidFill>
                        </a:rPr>
                        <a:t>in</a:t>
                      </a:r>
                      <a:r>
                        <a:rPr sz="800" spc="-65">
                          <a:solidFill>
                            <a:srgbClr val="000000"/>
                          </a:solidFill>
                        </a:rPr>
                        <a:t> </a:t>
                      </a:r>
                      <a:r>
                        <a:rPr sz="800">
                          <a:solidFill>
                            <a:srgbClr val="000000"/>
                          </a:solidFill>
                        </a:rPr>
                        <a:t>and</a:t>
                      </a:r>
                      <a:r>
                        <a:rPr sz="800" spc="-65">
                          <a:solidFill>
                            <a:srgbClr val="000000"/>
                          </a:solidFill>
                        </a:rPr>
                        <a:t> </a:t>
                      </a:r>
                      <a:r>
                        <a:rPr sz="800">
                          <a:solidFill>
                            <a:srgbClr val="000000"/>
                          </a:solidFill>
                        </a:rPr>
                        <a:t>e</a:t>
                      </a:r>
                      <a:r>
                        <a:rPr sz="800" spc="-15">
                          <a:solidFill>
                            <a:srgbClr val="000000"/>
                          </a:solidFill>
                        </a:rPr>
                        <a:t>o</a:t>
                      </a:r>
                      <a:r>
                        <a:rPr sz="800">
                          <a:solidFill>
                            <a:srgbClr val="000000"/>
                          </a:solidFill>
                        </a:rPr>
                        <a:t>sin s</a:t>
                      </a:r>
                      <a:r>
                        <a:rPr sz="800" spc="-20">
                          <a:solidFill>
                            <a:srgbClr val="000000"/>
                          </a:solidFill>
                        </a:rPr>
                        <a:t>t</a:t>
                      </a:r>
                      <a:r>
                        <a:rPr sz="800">
                          <a:solidFill>
                            <a:srgbClr val="000000"/>
                          </a:solidFill>
                        </a:rPr>
                        <a:t>a</a:t>
                      </a:r>
                      <a:r>
                        <a:rPr sz="800" spc="-20">
                          <a:solidFill>
                            <a:srgbClr val="000000"/>
                          </a:solidFill>
                        </a:rPr>
                        <a:t>i</a:t>
                      </a:r>
                      <a:r>
                        <a:rPr sz="800">
                          <a:solidFill>
                            <a:srgbClr val="000000"/>
                          </a:solidFill>
                        </a:rPr>
                        <a:t>ned</a:t>
                      </a:r>
                      <a:r>
                        <a:rPr sz="800" spc="60">
                          <a:solidFill>
                            <a:srgbClr val="000000"/>
                          </a:solidFill>
                        </a:rPr>
                        <a:t> </a:t>
                      </a:r>
                      <a:r>
                        <a:rPr sz="800">
                          <a:solidFill>
                            <a:srgbClr val="000000"/>
                          </a:solidFill>
                        </a:rPr>
                        <a:t>s</a:t>
                      </a:r>
                      <a:r>
                        <a:rPr sz="800" spc="-20">
                          <a:solidFill>
                            <a:srgbClr val="000000"/>
                          </a:solidFill>
                        </a:rPr>
                        <a:t>e</a:t>
                      </a:r>
                      <a:r>
                        <a:rPr sz="800">
                          <a:solidFill>
                            <a:srgbClr val="000000"/>
                          </a:solidFill>
                        </a:rPr>
                        <a:t>ct</a:t>
                      </a:r>
                      <a:r>
                        <a:rPr sz="800" spc="-15">
                          <a:solidFill>
                            <a:srgbClr val="000000"/>
                          </a:solidFill>
                        </a:rPr>
                        <a:t>i</a:t>
                      </a:r>
                      <a:r>
                        <a:rPr sz="800">
                          <a:solidFill>
                            <a:srgbClr val="000000"/>
                          </a:solidFill>
                        </a:rPr>
                        <a:t>on,</a:t>
                      </a:r>
                      <a:r>
                        <a:rPr sz="800" spc="65">
                          <a:solidFill>
                            <a:srgbClr val="000000"/>
                          </a:solidFill>
                        </a:rPr>
                        <a:t> </a:t>
                      </a:r>
                      <a:r>
                        <a:rPr sz="800">
                          <a:solidFill>
                            <a:srgbClr val="000000"/>
                          </a:solidFill>
                        </a:rPr>
                        <a:t>op</a:t>
                      </a:r>
                      <a:r>
                        <a:rPr sz="800" spc="-15">
                          <a:solidFill>
                            <a:srgbClr val="000000"/>
                          </a:solidFill>
                        </a:rPr>
                        <a:t>e</a:t>
                      </a:r>
                      <a:r>
                        <a:rPr sz="800">
                          <a:solidFill>
                            <a:srgbClr val="000000"/>
                          </a:solidFill>
                        </a:rPr>
                        <a:t>n</a:t>
                      </a:r>
                      <a:r>
                        <a:rPr sz="800" spc="75">
                          <a:solidFill>
                            <a:srgbClr val="000000"/>
                          </a:solidFill>
                        </a:rPr>
                        <a:t> </a:t>
                      </a:r>
                      <a:r>
                        <a:rPr sz="800">
                          <a:solidFill>
                            <a:srgbClr val="000000"/>
                          </a:solidFill>
                        </a:rPr>
                        <a:t>ar</a:t>
                      </a:r>
                      <a:r>
                        <a:rPr sz="800" spc="-20">
                          <a:solidFill>
                            <a:srgbClr val="000000"/>
                          </a:solidFill>
                        </a:rPr>
                        <a:t>r</a:t>
                      </a:r>
                      <a:r>
                        <a:rPr sz="800">
                          <a:solidFill>
                            <a:srgbClr val="000000"/>
                          </a:solidFill>
                        </a:rPr>
                        <a:t>ow</a:t>
                      </a:r>
                      <a:r>
                        <a:rPr sz="800" spc="65">
                          <a:solidFill>
                            <a:srgbClr val="000000"/>
                          </a:solidFill>
                        </a:rPr>
                        <a:t> </a:t>
                      </a:r>
                      <a:r>
                        <a:rPr sz="800">
                          <a:solidFill>
                            <a:srgbClr val="000000"/>
                          </a:solidFill>
                        </a:rPr>
                        <a:t>in</a:t>
                      </a:r>
                      <a:r>
                        <a:rPr sz="800" spc="-20">
                          <a:solidFill>
                            <a:srgbClr val="000000"/>
                          </a:solidFill>
                        </a:rPr>
                        <a:t>d</a:t>
                      </a:r>
                      <a:r>
                        <a:rPr sz="800">
                          <a:solidFill>
                            <a:srgbClr val="000000"/>
                          </a:solidFill>
                        </a:rPr>
                        <a:t>ic</a:t>
                      </a:r>
                      <a:r>
                        <a:rPr sz="800" spc="-20">
                          <a:solidFill>
                            <a:srgbClr val="000000"/>
                          </a:solidFill>
                        </a:rPr>
                        <a:t>a</a:t>
                      </a:r>
                      <a:r>
                        <a:rPr sz="800">
                          <a:solidFill>
                            <a:srgbClr val="000000"/>
                          </a:solidFill>
                        </a:rPr>
                        <a:t>tes</a:t>
                      </a:r>
                      <a:r>
                        <a:rPr sz="800" spc="60">
                          <a:solidFill>
                            <a:srgbClr val="000000"/>
                          </a:solidFill>
                        </a:rPr>
                        <a:t> </a:t>
                      </a:r>
                      <a:r>
                        <a:rPr sz="800">
                          <a:solidFill>
                            <a:srgbClr val="000000"/>
                          </a:solidFill>
                        </a:rPr>
                        <a:t>pr</a:t>
                      </a:r>
                      <a:r>
                        <a:rPr sz="800" spc="-15">
                          <a:solidFill>
                            <a:srgbClr val="000000"/>
                          </a:solidFill>
                        </a:rPr>
                        <a:t>i</a:t>
                      </a:r>
                      <a:r>
                        <a:rPr sz="800">
                          <a:solidFill>
                            <a:srgbClr val="000000"/>
                          </a:solidFill>
                        </a:rPr>
                        <a:t>mo</a:t>
                      </a:r>
                      <a:r>
                        <a:rPr sz="800" spc="-15">
                          <a:solidFill>
                            <a:srgbClr val="000000"/>
                          </a:solidFill>
                        </a:rPr>
                        <a:t>r</a:t>
                      </a:r>
                      <a:r>
                        <a:rPr sz="800">
                          <a:solidFill>
                            <a:srgbClr val="000000"/>
                          </a:solidFill>
                        </a:rPr>
                        <a:t>di</a:t>
                      </a:r>
                      <a:r>
                        <a:rPr sz="800" spc="-20">
                          <a:solidFill>
                            <a:srgbClr val="000000"/>
                          </a:solidFill>
                        </a:rPr>
                        <a:t>a</a:t>
                      </a:r>
                      <a:r>
                        <a:rPr sz="800">
                          <a:solidFill>
                            <a:srgbClr val="000000"/>
                          </a:solidFill>
                        </a:rPr>
                        <a:t>l</a:t>
                      </a:r>
                      <a:r>
                        <a:rPr sz="800" spc="75">
                          <a:solidFill>
                            <a:srgbClr val="000000"/>
                          </a:solidFill>
                        </a:rPr>
                        <a:t> </a:t>
                      </a:r>
                      <a:r>
                        <a:rPr sz="800">
                          <a:solidFill>
                            <a:srgbClr val="000000"/>
                          </a:solidFill>
                        </a:rPr>
                        <a:t>f</a:t>
                      </a:r>
                      <a:r>
                        <a:rPr sz="800" spc="-15">
                          <a:solidFill>
                            <a:srgbClr val="000000"/>
                          </a:solidFill>
                        </a:rPr>
                        <a:t>o</a:t>
                      </a:r>
                      <a:r>
                        <a:rPr sz="800">
                          <a:solidFill>
                            <a:srgbClr val="000000"/>
                          </a:solidFill>
                        </a:rPr>
                        <a:t>l</a:t>
                      </a:r>
                      <a:r>
                        <a:rPr sz="800" spc="-20">
                          <a:solidFill>
                            <a:srgbClr val="000000"/>
                          </a:solidFill>
                        </a:rPr>
                        <a:t>l</a:t>
                      </a:r>
                      <a:r>
                        <a:rPr sz="800">
                          <a:solidFill>
                            <a:srgbClr val="000000"/>
                          </a:solidFill>
                        </a:rPr>
                        <a:t>ic</a:t>
                      </a:r>
                      <a:r>
                        <a:rPr sz="800" spc="-20">
                          <a:solidFill>
                            <a:srgbClr val="000000"/>
                          </a:solidFill>
                        </a:rPr>
                        <a:t>l</a:t>
                      </a:r>
                      <a:r>
                        <a:rPr sz="800">
                          <a:solidFill>
                            <a:srgbClr val="000000"/>
                          </a:solidFill>
                        </a:rPr>
                        <a:t>es</a:t>
                      </a:r>
                      <a:r>
                        <a:rPr sz="800" spc="70">
                          <a:solidFill>
                            <a:srgbClr val="000000"/>
                          </a:solidFill>
                        </a:rPr>
                        <a:t> </a:t>
                      </a:r>
                      <a:r>
                        <a:rPr sz="800">
                          <a:solidFill>
                            <a:srgbClr val="000000"/>
                          </a:solidFill>
                        </a:rPr>
                        <a:t>in</a:t>
                      </a:r>
                      <a:r>
                        <a:rPr sz="800" spc="70">
                          <a:solidFill>
                            <a:srgbClr val="000000"/>
                          </a:solidFill>
                        </a:rPr>
                        <a:t> </a:t>
                      </a:r>
                      <a:r>
                        <a:rPr sz="800">
                          <a:solidFill>
                            <a:srgbClr val="000000"/>
                          </a:solidFill>
                        </a:rPr>
                        <a:t>c</a:t>
                      </a:r>
                      <a:r>
                        <a:rPr sz="800" spc="-15">
                          <a:solidFill>
                            <a:srgbClr val="000000"/>
                          </a:solidFill>
                        </a:rPr>
                        <a:t>o</a:t>
                      </a:r>
                      <a:r>
                        <a:rPr sz="800">
                          <a:solidFill>
                            <a:srgbClr val="000000"/>
                          </a:solidFill>
                        </a:rPr>
                        <a:t>rt</a:t>
                      </a:r>
                      <a:r>
                        <a:rPr sz="800" spc="-20">
                          <a:solidFill>
                            <a:srgbClr val="000000"/>
                          </a:solidFill>
                        </a:rPr>
                        <a:t>e</a:t>
                      </a:r>
                      <a:r>
                        <a:rPr sz="800">
                          <a:solidFill>
                            <a:srgbClr val="000000"/>
                          </a:solidFill>
                        </a:rPr>
                        <a:t>x</a:t>
                      </a:r>
                      <a:r>
                        <a:rPr sz="800" spc="70">
                          <a:solidFill>
                            <a:srgbClr val="000000"/>
                          </a:solidFill>
                        </a:rPr>
                        <a:t> </a:t>
                      </a:r>
                      <a:r>
                        <a:rPr sz="800">
                          <a:solidFill>
                            <a:srgbClr val="000000"/>
                          </a:solidFill>
                        </a:rPr>
                        <a:t>of o</a:t>
                      </a:r>
                      <a:r>
                        <a:rPr sz="800" spc="-15">
                          <a:solidFill>
                            <a:srgbClr val="000000"/>
                          </a:solidFill>
                        </a:rPr>
                        <a:t>v</a:t>
                      </a:r>
                      <a:r>
                        <a:rPr sz="800">
                          <a:solidFill>
                            <a:srgbClr val="000000"/>
                          </a:solidFill>
                        </a:rPr>
                        <a:t>ar</a:t>
                      </a:r>
                      <a:r>
                        <a:rPr sz="800" spc="-20">
                          <a:solidFill>
                            <a:srgbClr val="000000"/>
                          </a:solidFill>
                        </a:rPr>
                        <a:t>y</a:t>
                      </a:r>
                      <a:r>
                        <a:rPr sz="800">
                          <a:solidFill>
                            <a:srgbClr val="000000"/>
                          </a:solidFill>
                        </a:rPr>
                        <a:t>.</a:t>
                      </a:r>
                      <a:r>
                        <a:rPr sz="800" spc="-30">
                          <a:solidFill>
                            <a:srgbClr val="000000"/>
                          </a:solidFill>
                        </a:rPr>
                        <a:t> </a:t>
                      </a:r>
                      <a:r>
                        <a:rPr sz="800">
                          <a:solidFill>
                            <a:srgbClr val="000000"/>
                          </a:solidFill>
                        </a:rPr>
                        <a:t>R</a:t>
                      </a:r>
                      <a:r>
                        <a:rPr sz="800" spc="-20">
                          <a:solidFill>
                            <a:srgbClr val="000000"/>
                          </a:solidFill>
                        </a:rPr>
                        <a:t>i</a:t>
                      </a:r>
                      <a:r>
                        <a:rPr sz="800">
                          <a:solidFill>
                            <a:srgbClr val="000000"/>
                          </a:solidFill>
                        </a:rPr>
                        <a:t>ght</a:t>
                      </a:r>
                      <a:r>
                        <a:rPr sz="800" spc="-40">
                          <a:solidFill>
                            <a:srgbClr val="000000"/>
                          </a:solidFill>
                        </a:rPr>
                        <a:t> </a:t>
                      </a:r>
                      <a:r>
                        <a:rPr sz="800">
                          <a:solidFill>
                            <a:srgbClr val="000000"/>
                          </a:solidFill>
                        </a:rPr>
                        <a:t>pa</a:t>
                      </a:r>
                      <a:r>
                        <a:rPr sz="800" spc="-20">
                          <a:solidFill>
                            <a:srgbClr val="000000"/>
                          </a:solidFill>
                        </a:rPr>
                        <a:t>n</a:t>
                      </a:r>
                      <a:r>
                        <a:rPr sz="800">
                          <a:solidFill>
                            <a:srgbClr val="000000"/>
                          </a:solidFill>
                        </a:rPr>
                        <a:t>el:</a:t>
                      </a:r>
                      <a:r>
                        <a:rPr sz="800" spc="-40">
                          <a:solidFill>
                            <a:srgbClr val="000000"/>
                          </a:solidFill>
                        </a:rPr>
                        <a:t> </a:t>
                      </a:r>
                      <a:r>
                        <a:rPr sz="800">
                          <a:solidFill>
                            <a:srgbClr val="000000"/>
                          </a:solidFill>
                        </a:rPr>
                        <a:t>CD99</a:t>
                      </a:r>
                      <a:r>
                        <a:rPr sz="800" spc="-45">
                          <a:solidFill>
                            <a:srgbClr val="000000"/>
                          </a:solidFill>
                        </a:rPr>
                        <a:t> </a:t>
                      </a:r>
                      <a:r>
                        <a:rPr sz="800">
                          <a:solidFill>
                            <a:srgbClr val="000000"/>
                          </a:solidFill>
                        </a:rPr>
                        <a:t>(b</a:t>
                      </a:r>
                      <a:r>
                        <a:rPr sz="800" spc="-15">
                          <a:solidFill>
                            <a:srgbClr val="000000"/>
                          </a:solidFill>
                        </a:rPr>
                        <a:t>r</a:t>
                      </a:r>
                      <a:r>
                        <a:rPr sz="800">
                          <a:solidFill>
                            <a:srgbClr val="000000"/>
                          </a:solidFill>
                        </a:rPr>
                        <a:t>o</a:t>
                      </a:r>
                      <a:r>
                        <a:rPr sz="800" spc="-15">
                          <a:solidFill>
                            <a:srgbClr val="000000"/>
                          </a:solidFill>
                        </a:rPr>
                        <a:t>w</a:t>
                      </a:r>
                      <a:r>
                        <a:rPr sz="800">
                          <a:solidFill>
                            <a:srgbClr val="000000"/>
                          </a:solidFill>
                        </a:rPr>
                        <a:t>n</a:t>
                      </a:r>
                      <a:r>
                        <a:rPr sz="800" spc="-30">
                          <a:solidFill>
                            <a:srgbClr val="000000"/>
                          </a:solidFill>
                        </a:rPr>
                        <a:t> </a:t>
                      </a:r>
                      <a:r>
                        <a:rPr sz="800">
                          <a:solidFill>
                            <a:srgbClr val="000000"/>
                          </a:solidFill>
                        </a:rPr>
                        <a:t>s</a:t>
                      </a:r>
                      <a:r>
                        <a:rPr sz="800" spc="-15">
                          <a:solidFill>
                            <a:srgbClr val="000000"/>
                          </a:solidFill>
                        </a:rPr>
                        <a:t>t</a:t>
                      </a:r>
                      <a:r>
                        <a:rPr sz="800">
                          <a:solidFill>
                            <a:srgbClr val="000000"/>
                          </a:solidFill>
                        </a:rPr>
                        <a:t>ai</a:t>
                      </a:r>
                      <a:r>
                        <a:rPr sz="800" spc="-20">
                          <a:solidFill>
                            <a:srgbClr val="000000"/>
                          </a:solidFill>
                        </a:rPr>
                        <a:t>n</a:t>
                      </a:r>
                      <a:r>
                        <a:rPr sz="800">
                          <a:solidFill>
                            <a:srgbClr val="000000"/>
                          </a:solidFill>
                        </a:rPr>
                        <a:t>)</a:t>
                      </a:r>
                      <a:r>
                        <a:rPr sz="800" spc="-30">
                          <a:solidFill>
                            <a:srgbClr val="000000"/>
                          </a:solidFill>
                        </a:rPr>
                        <a:t> </a:t>
                      </a:r>
                      <a:r>
                        <a:rPr sz="800">
                          <a:solidFill>
                            <a:srgbClr val="000000"/>
                          </a:solidFill>
                        </a:rPr>
                        <a:t>im</a:t>
                      </a:r>
                      <a:r>
                        <a:rPr sz="800" spc="-15">
                          <a:solidFill>
                            <a:srgbClr val="000000"/>
                          </a:solidFill>
                        </a:rPr>
                        <a:t>m</a:t>
                      </a:r>
                      <a:r>
                        <a:rPr sz="800">
                          <a:solidFill>
                            <a:srgbClr val="000000"/>
                          </a:solidFill>
                        </a:rPr>
                        <a:t>un</a:t>
                      </a:r>
                      <a:r>
                        <a:rPr sz="800" spc="-10">
                          <a:solidFill>
                            <a:srgbClr val="000000"/>
                          </a:solidFill>
                        </a:rPr>
                        <a:t>o</a:t>
                      </a:r>
                      <a:r>
                        <a:rPr sz="800">
                          <a:solidFill>
                            <a:srgbClr val="000000"/>
                          </a:solidFill>
                        </a:rPr>
                        <a:t>h</a:t>
                      </a:r>
                      <a:r>
                        <a:rPr sz="800" spc="-20">
                          <a:solidFill>
                            <a:srgbClr val="000000"/>
                          </a:solidFill>
                        </a:rPr>
                        <a:t>i</a:t>
                      </a:r>
                      <a:r>
                        <a:rPr sz="800">
                          <a:solidFill>
                            <a:srgbClr val="000000"/>
                          </a:solidFill>
                        </a:rPr>
                        <a:t>s</a:t>
                      </a:r>
                      <a:r>
                        <a:rPr sz="800" spc="-20">
                          <a:solidFill>
                            <a:srgbClr val="000000"/>
                          </a:solidFill>
                        </a:rPr>
                        <a:t>t</a:t>
                      </a:r>
                      <a:r>
                        <a:rPr sz="800">
                          <a:solidFill>
                            <a:srgbClr val="000000"/>
                          </a:solidFill>
                        </a:rPr>
                        <a:t>oc</a:t>
                      </a:r>
                      <a:r>
                        <a:rPr sz="800" spc="-15">
                          <a:solidFill>
                            <a:srgbClr val="000000"/>
                          </a:solidFill>
                        </a:rPr>
                        <a:t>h</a:t>
                      </a:r>
                      <a:r>
                        <a:rPr sz="800">
                          <a:solidFill>
                            <a:srgbClr val="000000"/>
                          </a:solidFill>
                        </a:rPr>
                        <a:t>em</a:t>
                      </a:r>
                      <a:r>
                        <a:rPr sz="800" spc="-20">
                          <a:solidFill>
                            <a:srgbClr val="000000"/>
                          </a:solidFill>
                        </a:rPr>
                        <a:t>i</a:t>
                      </a:r>
                      <a:r>
                        <a:rPr sz="800">
                          <a:solidFill>
                            <a:srgbClr val="000000"/>
                          </a:solidFill>
                        </a:rPr>
                        <a:t>s</a:t>
                      </a:r>
                      <a:r>
                        <a:rPr sz="800" spc="-20">
                          <a:solidFill>
                            <a:srgbClr val="000000"/>
                          </a:solidFill>
                        </a:rPr>
                        <a:t>t</a:t>
                      </a:r>
                      <a:r>
                        <a:rPr sz="800">
                          <a:solidFill>
                            <a:srgbClr val="000000"/>
                          </a:solidFill>
                        </a:rPr>
                        <a:t>ry</a:t>
                      </a:r>
                      <a:r>
                        <a:rPr sz="800" spc="-35">
                          <a:solidFill>
                            <a:srgbClr val="000000"/>
                          </a:solidFill>
                        </a:rPr>
                        <a:t> </a:t>
                      </a:r>
                      <a:r>
                        <a:rPr sz="800">
                          <a:solidFill>
                            <a:srgbClr val="000000"/>
                          </a:solidFill>
                        </a:rPr>
                        <a:t>re</a:t>
                      </a:r>
                      <a:r>
                        <a:rPr sz="800" spc="-25">
                          <a:solidFill>
                            <a:srgbClr val="000000"/>
                          </a:solidFill>
                        </a:rPr>
                        <a:t>s</a:t>
                      </a:r>
                      <a:r>
                        <a:rPr sz="800">
                          <a:solidFill>
                            <a:srgbClr val="000000"/>
                          </a:solidFill>
                        </a:rPr>
                        <a:t>ul</a:t>
                      </a:r>
                      <a:r>
                        <a:rPr sz="800" spc="-15">
                          <a:solidFill>
                            <a:srgbClr val="000000"/>
                          </a:solidFill>
                        </a:rPr>
                        <a:t>t</a:t>
                      </a:r>
                      <a:r>
                        <a:rPr sz="800">
                          <a:solidFill>
                            <a:srgbClr val="000000"/>
                          </a:solidFill>
                        </a:rPr>
                        <a:t>.</a:t>
                      </a:r>
                    </a:p>
                  </a:txBody>
                  <a:tcPr marL="0" marR="0" marT="0" marB="0" horzOverflow="overflow">
                    <a:lnL w="12700">
                      <a:miter lim="400000"/>
                    </a:lnL>
                    <a:lnR w="12700">
                      <a:miter lim="400000"/>
                    </a:lnR>
                    <a:lnT w="12700">
                      <a:miter lim="400000"/>
                    </a:lnT>
                    <a:lnB w="12700">
                      <a:miter lim="400000"/>
                    </a:lnB>
                    <a:solidFill>
                      <a:srgbClr val="E7EEF8"/>
                    </a:solidFill>
                  </a:tcPr>
                </a:tc>
                <a:tc hMerge="1">
                  <a:txBody>
                    <a:bodyPr/>
                    <a:lstStyle/>
                    <a:p>
                      <a:pPr algn="l" defTabSz="457200">
                        <a:lnSpc>
                          <a:spcPts val="600"/>
                        </a:lnSpc>
                        <a:defRPr sz="600" b="0">
                          <a:solidFill>
                            <a:srgbClr val="000000"/>
                          </a:solidFill>
                          <a:latin typeface="Calibri"/>
                          <a:ea typeface="Calibri"/>
                          <a:cs typeface="Calibri"/>
                          <a:sym typeface="Calibri"/>
                        </a:defRPr>
                      </a:pPr>
                      <a:r>
                        <a:t> </a:t>
                      </a:r>
                      <a:endParaRPr sz="1100"/>
                    </a:p>
                    <a:p>
                      <a:pPr marR="99694" indent="100964" algn="just" defTabSz="457200">
                        <a:lnSpc>
                          <a:spcPct val="112000"/>
                        </a:lnSpc>
                        <a:defRPr b="0">
                          <a:solidFill>
                            <a:srgbClr val="133C8B"/>
                          </a:solidFill>
                          <a:latin typeface="Arial"/>
                          <a:ea typeface="Arial"/>
                          <a:cs typeface="Arial"/>
                          <a:sym typeface="Arial"/>
                        </a:defRPr>
                      </a:pPr>
                      <a:r>
                        <a:t>Figure</a:t>
                      </a:r>
                      <a:r>
                        <a:rPr spc="-10"/>
                        <a:t> </a:t>
                      </a:r>
                      <a:r>
                        <a:t>2</a:t>
                      </a:r>
                      <a:r>
                        <a:rPr spc="55"/>
                        <a:t> </a:t>
                      </a:r>
                      <a:r>
                        <a:rPr sz="800">
                          <a:solidFill>
                            <a:srgbClr val="000000"/>
                          </a:solidFill>
                        </a:rPr>
                        <a:t>Bi</a:t>
                      </a:r>
                      <a:r>
                        <a:rPr sz="800" spc="-25">
                          <a:solidFill>
                            <a:srgbClr val="000000"/>
                          </a:solidFill>
                        </a:rPr>
                        <a:t>o</a:t>
                      </a:r>
                      <a:r>
                        <a:rPr sz="800">
                          <a:solidFill>
                            <a:srgbClr val="000000"/>
                          </a:solidFill>
                        </a:rPr>
                        <a:t>psy</a:t>
                      </a:r>
                      <a:r>
                        <a:rPr sz="800" spc="-20">
                          <a:solidFill>
                            <a:srgbClr val="000000"/>
                          </a:solidFill>
                        </a:rPr>
                        <a:t> </a:t>
                      </a:r>
                      <a:r>
                        <a:rPr sz="800">
                          <a:solidFill>
                            <a:srgbClr val="000000"/>
                          </a:solidFill>
                        </a:rPr>
                        <a:t>of</a:t>
                      </a:r>
                      <a:r>
                        <a:rPr sz="800" spc="-10">
                          <a:solidFill>
                            <a:srgbClr val="000000"/>
                          </a:solidFill>
                        </a:rPr>
                        <a:t> </a:t>
                      </a:r>
                      <a:r>
                        <a:rPr sz="800">
                          <a:solidFill>
                            <a:srgbClr val="000000"/>
                          </a:solidFill>
                        </a:rPr>
                        <a:t>ov</a:t>
                      </a:r>
                      <a:r>
                        <a:rPr sz="800" spc="-20">
                          <a:solidFill>
                            <a:srgbClr val="000000"/>
                          </a:solidFill>
                        </a:rPr>
                        <a:t>a</a:t>
                      </a:r>
                      <a:r>
                        <a:rPr sz="800">
                          <a:solidFill>
                            <a:srgbClr val="000000"/>
                          </a:solidFill>
                        </a:rPr>
                        <a:t>ry</a:t>
                      </a:r>
                      <a:r>
                        <a:rPr sz="800" spc="-15">
                          <a:solidFill>
                            <a:srgbClr val="000000"/>
                          </a:solidFill>
                        </a:rPr>
                        <a:t> </a:t>
                      </a:r>
                      <a:r>
                        <a:rPr sz="800">
                          <a:solidFill>
                            <a:srgbClr val="000000"/>
                          </a:solidFill>
                        </a:rPr>
                        <a:t>f</a:t>
                      </a:r>
                      <a:r>
                        <a:rPr sz="800" spc="-15">
                          <a:solidFill>
                            <a:srgbClr val="000000"/>
                          </a:solidFill>
                        </a:rPr>
                        <a:t>r</a:t>
                      </a:r>
                      <a:r>
                        <a:rPr sz="800">
                          <a:solidFill>
                            <a:srgbClr val="000000"/>
                          </a:solidFill>
                        </a:rPr>
                        <a:t>om</a:t>
                      </a:r>
                      <a:r>
                        <a:rPr sz="800" spc="-15">
                          <a:solidFill>
                            <a:srgbClr val="000000"/>
                          </a:solidFill>
                        </a:rPr>
                        <a:t> </a:t>
                      </a:r>
                      <a:r>
                        <a:rPr sz="800">
                          <a:solidFill>
                            <a:srgbClr val="000000"/>
                          </a:solidFill>
                        </a:rPr>
                        <a:t>a</a:t>
                      </a:r>
                      <a:r>
                        <a:rPr sz="800" spc="-10">
                          <a:solidFill>
                            <a:srgbClr val="000000"/>
                          </a:solidFill>
                        </a:rPr>
                        <a:t> </a:t>
                      </a:r>
                      <a:r>
                        <a:rPr sz="800">
                          <a:solidFill>
                            <a:srgbClr val="000000"/>
                          </a:solidFill>
                        </a:rPr>
                        <a:t>gi</a:t>
                      </a:r>
                      <a:r>
                        <a:rPr sz="800" spc="-20">
                          <a:solidFill>
                            <a:srgbClr val="000000"/>
                          </a:solidFill>
                        </a:rPr>
                        <a:t>r</a:t>
                      </a:r>
                      <a:r>
                        <a:rPr sz="800">
                          <a:solidFill>
                            <a:srgbClr val="000000"/>
                          </a:solidFill>
                        </a:rPr>
                        <a:t>l</a:t>
                      </a:r>
                      <a:r>
                        <a:rPr sz="800" spc="-10">
                          <a:solidFill>
                            <a:srgbClr val="000000"/>
                          </a:solidFill>
                        </a:rPr>
                        <a:t> </a:t>
                      </a:r>
                      <a:r>
                        <a:rPr sz="800">
                          <a:solidFill>
                            <a:srgbClr val="000000"/>
                          </a:solidFill>
                        </a:rPr>
                        <a:t>wi</a:t>
                      </a:r>
                      <a:r>
                        <a:rPr sz="800" spc="-15">
                          <a:solidFill>
                            <a:srgbClr val="000000"/>
                          </a:solidFill>
                        </a:rPr>
                        <a:t>t</a:t>
                      </a:r>
                      <a:r>
                        <a:rPr sz="800">
                          <a:solidFill>
                            <a:srgbClr val="000000"/>
                          </a:solidFill>
                        </a:rPr>
                        <a:t>h</a:t>
                      </a:r>
                      <a:r>
                        <a:rPr sz="800" spc="-5">
                          <a:solidFill>
                            <a:srgbClr val="000000"/>
                          </a:solidFill>
                        </a:rPr>
                        <a:t> </a:t>
                      </a:r>
                      <a:r>
                        <a:rPr sz="800">
                          <a:solidFill>
                            <a:srgbClr val="000000"/>
                          </a:solidFill>
                        </a:rPr>
                        <a:t>Ew</a:t>
                      </a:r>
                      <a:r>
                        <a:rPr sz="800" spc="-25">
                          <a:solidFill>
                            <a:srgbClr val="000000"/>
                          </a:solidFill>
                        </a:rPr>
                        <a:t>i</a:t>
                      </a:r>
                      <a:r>
                        <a:rPr sz="800">
                          <a:solidFill>
                            <a:srgbClr val="000000"/>
                          </a:solidFill>
                        </a:rPr>
                        <a:t>n</a:t>
                      </a:r>
                      <a:r>
                        <a:rPr sz="800" spc="-10">
                          <a:solidFill>
                            <a:srgbClr val="000000"/>
                          </a:solidFill>
                        </a:rPr>
                        <a:t>g</a:t>
                      </a:r>
                      <a:r>
                        <a:rPr sz="800" spc="-5">
                          <a:solidFill>
                            <a:srgbClr val="000000"/>
                          </a:solidFill>
                        </a:rPr>
                        <a:t>’</a:t>
                      </a:r>
                      <a:r>
                        <a:rPr sz="800">
                          <a:solidFill>
                            <a:srgbClr val="000000"/>
                          </a:solidFill>
                        </a:rPr>
                        <a:t>s</a:t>
                      </a:r>
                      <a:r>
                        <a:rPr sz="800" spc="-15">
                          <a:solidFill>
                            <a:srgbClr val="000000"/>
                          </a:solidFill>
                        </a:rPr>
                        <a:t> </a:t>
                      </a:r>
                      <a:r>
                        <a:rPr sz="800">
                          <a:solidFill>
                            <a:srgbClr val="000000"/>
                          </a:solidFill>
                        </a:rPr>
                        <a:t>sa</a:t>
                      </a:r>
                      <a:r>
                        <a:rPr sz="800" spc="-25">
                          <a:solidFill>
                            <a:srgbClr val="000000"/>
                          </a:solidFill>
                        </a:rPr>
                        <a:t>r</a:t>
                      </a:r>
                      <a:r>
                        <a:rPr sz="800">
                          <a:solidFill>
                            <a:srgbClr val="000000"/>
                          </a:solidFill>
                        </a:rPr>
                        <a:t>co</a:t>
                      </a:r>
                      <a:r>
                        <a:rPr sz="800" spc="-15">
                          <a:solidFill>
                            <a:srgbClr val="000000"/>
                          </a:solidFill>
                        </a:rPr>
                        <a:t>m</a:t>
                      </a:r>
                      <a:r>
                        <a:rPr sz="800">
                          <a:solidFill>
                            <a:srgbClr val="000000"/>
                          </a:solidFill>
                        </a:rPr>
                        <a:t>a</a:t>
                      </a:r>
                      <a:r>
                        <a:rPr sz="800" spc="-10">
                          <a:solidFill>
                            <a:srgbClr val="000000"/>
                          </a:solidFill>
                        </a:rPr>
                        <a:t> </a:t>
                      </a:r>
                      <a:r>
                        <a:rPr sz="800">
                          <a:solidFill>
                            <a:srgbClr val="000000"/>
                          </a:solidFill>
                        </a:rPr>
                        <a:t>in</a:t>
                      </a:r>
                      <a:r>
                        <a:rPr sz="800" spc="-10">
                          <a:solidFill>
                            <a:srgbClr val="000000"/>
                          </a:solidFill>
                        </a:rPr>
                        <a:t> </a:t>
                      </a:r>
                      <a:r>
                        <a:rPr sz="800">
                          <a:solidFill>
                            <a:srgbClr val="000000"/>
                          </a:solidFill>
                        </a:rPr>
                        <a:t>a</a:t>
                      </a:r>
                      <a:r>
                        <a:rPr sz="800" spc="-10">
                          <a:solidFill>
                            <a:srgbClr val="000000"/>
                          </a:solidFill>
                        </a:rPr>
                        <a:t> </a:t>
                      </a:r>
                      <a:r>
                        <a:rPr sz="800">
                          <a:solidFill>
                            <a:srgbClr val="000000"/>
                          </a:solidFill>
                        </a:rPr>
                        <a:t>ve</a:t>
                      </a:r>
                      <a:r>
                        <a:rPr sz="800" spc="-20">
                          <a:solidFill>
                            <a:srgbClr val="000000"/>
                          </a:solidFill>
                        </a:rPr>
                        <a:t>r</a:t>
                      </a:r>
                      <a:r>
                        <a:rPr sz="800">
                          <a:solidFill>
                            <a:srgbClr val="000000"/>
                          </a:solidFill>
                        </a:rPr>
                        <a:t>te- b</a:t>
                      </a:r>
                      <a:r>
                        <a:rPr sz="800" spc="-15">
                          <a:solidFill>
                            <a:srgbClr val="000000"/>
                          </a:solidFill>
                        </a:rPr>
                        <a:t>r</a:t>
                      </a:r>
                      <a:r>
                        <a:rPr sz="800">
                          <a:solidFill>
                            <a:srgbClr val="000000"/>
                          </a:solidFill>
                        </a:rPr>
                        <a:t>a.</a:t>
                      </a:r>
                      <a:r>
                        <a:rPr sz="800" spc="30">
                          <a:solidFill>
                            <a:srgbClr val="000000"/>
                          </a:solidFill>
                        </a:rPr>
                        <a:t> </a:t>
                      </a:r>
                      <a:r>
                        <a:rPr sz="800">
                          <a:solidFill>
                            <a:srgbClr val="000000"/>
                          </a:solidFill>
                        </a:rPr>
                        <a:t>A</a:t>
                      </a:r>
                      <a:r>
                        <a:rPr sz="800" spc="30">
                          <a:solidFill>
                            <a:srgbClr val="000000"/>
                          </a:solidFill>
                        </a:rPr>
                        <a:t> </a:t>
                      </a:r>
                      <a:r>
                        <a:rPr sz="800">
                          <a:solidFill>
                            <a:srgbClr val="000000"/>
                          </a:solidFill>
                        </a:rPr>
                        <a:t>12</a:t>
                      </a:r>
                      <a:r>
                        <a:rPr sz="800" spc="-15">
                          <a:solidFill>
                            <a:srgbClr val="000000"/>
                          </a:solidFill>
                        </a:rPr>
                        <a:t>-</a:t>
                      </a:r>
                      <a:r>
                        <a:rPr sz="800">
                          <a:solidFill>
                            <a:srgbClr val="000000"/>
                          </a:solidFill>
                        </a:rPr>
                        <a:t>ye</a:t>
                      </a:r>
                      <a:r>
                        <a:rPr sz="800" spc="-20">
                          <a:solidFill>
                            <a:srgbClr val="000000"/>
                          </a:solidFill>
                        </a:rPr>
                        <a:t>a</a:t>
                      </a:r>
                      <a:r>
                        <a:rPr sz="800">
                          <a:solidFill>
                            <a:srgbClr val="000000"/>
                          </a:solidFill>
                        </a:rPr>
                        <a:t>r</a:t>
                      </a:r>
                      <a:r>
                        <a:rPr sz="800" spc="-15">
                          <a:solidFill>
                            <a:srgbClr val="000000"/>
                          </a:solidFill>
                        </a:rPr>
                        <a:t>-</a:t>
                      </a:r>
                      <a:r>
                        <a:rPr sz="800">
                          <a:solidFill>
                            <a:srgbClr val="000000"/>
                          </a:solidFill>
                        </a:rPr>
                        <a:t>old</a:t>
                      </a:r>
                      <a:r>
                        <a:rPr sz="800" spc="25">
                          <a:solidFill>
                            <a:srgbClr val="000000"/>
                          </a:solidFill>
                        </a:rPr>
                        <a:t> </a:t>
                      </a:r>
                      <a:r>
                        <a:rPr sz="800">
                          <a:solidFill>
                            <a:srgbClr val="000000"/>
                          </a:solidFill>
                        </a:rPr>
                        <a:t>wi</a:t>
                      </a:r>
                      <a:r>
                        <a:rPr sz="800" spc="-15">
                          <a:solidFill>
                            <a:srgbClr val="000000"/>
                          </a:solidFill>
                        </a:rPr>
                        <a:t>t</a:t>
                      </a:r>
                      <a:r>
                        <a:rPr sz="800">
                          <a:solidFill>
                            <a:srgbClr val="000000"/>
                          </a:solidFill>
                        </a:rPr>
                        <a:t>h</a:t>
                      </a:r>
                      <a:r>
                        <a:rPr sz="800" spc="40">
                          <a:solidFill>
                            <a:srgbClr val="000000"/>
                          </a:solidFill>
                        </a:rPr>
                        <a:t> </a:t>
                      </a:r>
                      <a:r>
                        <a:rPr sz="800">
                          <a:solidFill>
                            <a:srgbClr val="000000"/>
                          </a:solidFill>
                        </a:rPr>
                        <a:t>Ew</a:t>
                      </a:r>
                      <a:r>
                        <a:rPr sz="800" spc="-25">
                          <a:solidFill>
                            <a:srgbClr val="000000"/>
                          </a:solidFill>
                        </a:rPr>
                        <a:t>i</a:t>
                      </a:r>
                      <a:r>
                        <a:rPr sz="800">
                          <a:solidFill>
                            <a:srgbClr val="000000"/>
                          </a:solidFill>
                        </a:rPr>
                        <a:t>n</a:t>
                      </a:r>
                      <a:r>
                        <a:rPr sz="800" spc="-15">
                          <a:solidFill>
                            <a:srgbClr val="000000"/>
                          </a:solidFill>
                        </a:rPr>
                        <a:t>g</a:t>
                      </a:r>
                      <a:r>
                        <a:rPr sz="800">
                          <a:solidFill>
                            <a:srgbClr val="000000"/>
                          </a:solidFill>
                        </a:rPr>
                        <a:t>’s</a:t>
                      </a:r>
                      <a:r>
                        <a:rPr sz="800" spc="30">
                          <a:solidFill>
                            <a:srgbClr val="000000"/>
                          </a:solidFill>
                        </a:rPr>
                        <a:t> </a:t>
                      </a:r>
                      <a:r>
                        <a:rPr sz="800">
                          <a:solidFill>
                            <a:srgbClr val="000000"/>
                          </a:solidFill>
                        </a:rPr>
                        <a:t>sa</a:t>
                      </a:r>
                      <a:r>
                        <a:rPr sz="800" spc="-25">
                          <a:solidFill>
                            <a:srgbClr val="000000"/>
                          </a:solidFill>
                        </a:rPr>
                        <a:t>r</a:t>
                      </a:r>
                      <a:r>
                        <a:rPr sz="800">
                          <a:solidFill>
                            <a:srgbClr val="000000"/>
                          </a:solidFill>
                        </a:rPr>
                        <a:t>co</a:t>
                      </a:r>
                      <a:r>
                        <a:rPr sz="800" spc="-15">
                          <a:solidFill>
                            <a:srgbClr val="000000"/>
                          </a:solidFill>
                        </a:rPr>
                        <a:t>m</a:t>
                      </a:r>
                      <a:r>
                        <a:rPr sz="800">
                          <a:solidFill>
                            <a:srgbClr val="000000"/>
                          </a:solidFill>
                        </a:rPr>
                        <a:t>a</a:t>
                      </a:r>
                      <a:r>
                        <a:rPr sz="800" spc="35">
                          <a:solidFill>
                            <a:srgbClr val="000000"/>
                          </a:solidFill>
                        </a:rPr>
                        <a:t> </a:t>
                      </a:r>
                      <a:r>
                        <a:rPr sz="800">
                          <a:solidFill>
                            <a:srgbClr val="000000"/>
                          </a:solidFill>
                        </a:rPr>
                        <a:t>lo</a:t>
                      </a:r>
                      <a:r>
                        <a:rPr sz="800" spc="-20">
                          <a:solidFill>
                            <a:srgbClr val="000000"/>
                          </a:solidFill>
                        </a:rPr>
                        <a:t>c</a:t>
                      </a:r>
                      <a:r>
                        <a:rPr sz="800">
                          <a:solidFill>
                            <a:srgbClr val="000000"/>
                          </a:solidFill>
                        </a:rPr>
                        <a:t>al</a:t>
                      </a:r>
                      <a:r>
                        <a:rPr sz="800" spc="-20">
                          <a:solidFill>
                            <a:srgbClr val="000000"/>
                          </a:solidFill>
                        </a:rPr>
                        <a:t>i</a:t>
                      </a:r>
                      <a:r>
                        <a:rPr sz="800">
                          <a:solidFill>
                            <a:srgbClr val="000000"/>
                          </a:solidFill>
                        </a:rPr>
                        <a:t>zed</a:t>
                      </a:r>
                      <a:r>
                        <a:rPr sz="800" spc="30">
                          <a:solidFill>
                            <a:srgbClr val="000000"/>
                          </a:solidFill>
                        </a:rPr>
                        <a:t> </a:t>
                      </a:r>
                      <a:r>
                        <a:rPr sz="800">
                          <a:solidFill>
                            <a:srgbClr val="000000"/>
                          </a:solidFill>
                        </a:rPr>
                        <a:t>to</a:t>
                      </a:r>
                      <a:r>
                        <a:rPr sz="800" spc="30">
                          <a:solidFill>
                            <a:srgbClr val="000000"/>
                          </a:solidFill>
                        </a:rPr>
                        <a:t> </a:t>
                      </a:r>
                      <a:r>
                        <a:rPr sz="800">
                          <a:solidFill>
                            <a:srgbClr val="000000"/>
                          </a:solidFill>
                        </a:rPr>
                        <a:t>t</a:t>
                      </a:r>
                      <a:r>
                        <a:rPr sz="800" spc="-15">
                          <a:solidFill>
                            <a:srgbClr val="000000"/>
                          </a:solidFill>
                        </a:rPr>
                        <a:t>h</a:t>
                      </a:r>
                      <a:r>
                        <a:rPr sz="800">
                          <a:solidFill>
                            <a:srgbClr val="000000"/>
                          </a:solidFill>
                        </a:rPr>
                        <a:t>e</a:t>
                      </a:r>
                      <a:r>
                        <a:rPr sz="800" spc="30">
                          <a:solidFill>
                            <a:srgbClr val="000000"/>
                          </a:solidFill>
                        </a:rPr>
                        <a:t> </a:t>
                      </a:r>
                      <a:r>
                        <a:rPr sz="800">
                          <a:solidFill>
                            <a:srgbClr val="000000"/>
                          </a:solidFill>
                        </a:rPr>
                        <a:t>T7</a:t>
                      </a:r>
                      <a:r>
                        <a:rPr sz="800" spc="30">
                          <a:solidFill>
                            <a:srgbClr val="000000"/>
                          </a:solidFill>
                        </a:rPr>
                        <a:t> </a:t>
                      </a:r>
                      <a:r>
                        <a:rPr sz="800">
                          <a:solidFill>
                            <a:srgbClr val="000000"/>
                          </a:solidFill>
                        </a:rPr>
                        <a:t>ve</a:t>
                      </a:r>
                      <a:r>
                        <a:rPr sz="800" spc="-20">
                          <a:solidFill>
                            <a:srgbClr val="000000"/>
                          </a:solidFill>
                        </a:rPr>
                        <a:t>r</a:t>
                      </a:r>
                      <a:r>
                        <a:rPr sz="800">
                          <a:solidFill>
                            <a:srgbClr val="000000"/>
                          </a:solidFill>
                        </a:rPr>
                        <a:t>te</a:t>
                      </a:r>
                      <a:r>
                        <a:rPr sz="800" spc="-20">
                          <a:solidFill>
                            <a:srgbClr val="000000"/>
                          </a:solidFill>
                        </a:rPr>
                        <a:t>b</a:t>
                      </a:r>
                      <a:r>
                        <a:rPr sz="800">
                          <a:solidFill>
                            <a:srgbClr val="000000"/>
                          </a:solidFill>
                        </a:rPr>
                        <a:t>ra and</a:t>
                      </a:r>
                      <a:r>
                        <a:rPr sz="800" spc="40">
                          <a:solidFill>
                            <a:srgbClr val="000000"/>
                          </a:solidFill>
                        </a:rPr>
                        <a:t> </a:t>
                      </a:r>
                      <a:r>
                        <a:rPr sz="800">
                          <a:solidFill>
                            <a:srgbClr val="000000"/>
                          </a:solidFill>
                        </a:rPr>
                        <a:t>no</a:t>
                      </a:r>
                      <a:r>
                        <a:rPr sz="800" spc="50">
                          <a:solidFill>
                            <a:srgbClr val="000000"/>
                          </a:solidFill>
                        </a:rPr>
                        <a:t> </a:t>
                      </a:r>
                      <a:r>
                        <a:rPr sz="800">
                          <a:solidFill>
                            <a:srgbClr val="000000"/>
                          </a:solidFill>
                        </a:rPr>
                        <a:t>ev</a:t>
                      </a:r>
                      <a:r>
                        <a:rPr sz="800" spc="-20">
                          <a:solidFill>
                            <a:srgbClr val="000000"/>
                          </a:solidFill>
                        </a:rPr>
                        <a:t>i</a:t>
                      </a:r>
                      <a:r>
                        <a:rPr sz="800">
                          <a:solidFill>
                            <a:srgbClr val="000000"/>
                          </a:solidFill>
                        </a:rPr>
                        <a:t>d</a:t>
                      </a:r>
                      <a:r>
                        <a:rPr sz="800" spc="-20">
                          <a:solidFill>
                            <a:srgbClr val="000000"/>
                          </a:solidFill>
                        </a:rPr>
                        <a:t>e</a:t>
                      </a:r>
                      <a:r>
                        <a:rPr sz="800">
                          <a:solidFill>
                            <a:srgbClr val="000000"/>
                          </a:solidFill>
                        </a:rPr>
                        <a:t>nce</a:t>
                      </a:r>
                      <a:r>
                        <a:rPr sz="800" spc="45">
                          <a:solidFill>
                            <a:srgbClr val="000000"/>
                          </a:solidFill>
                        </a:rPr>
                        <a:t> </a:t>
                      </a:r>
                      <a:r>
                        <a:rPr sz="800">
                          <a:solidFill>
                            <a:srgbClr val="000000"/>
                          </a:solidFill>
                        </a:rPr>
                        <a:t>of</a:t>
                      </a:r>
                      <a:r>
                        <a:rPr sz="800" spc="45">
                          <a:solidFill>
                            <a:srgbClr val="000000"/>
                          </a:solidFill>
                        </a:rPr>
                        <a:t> </a:t>
                      </a:r>
                      <a:r>
                        <a:rPr sz="800">
                          <a:solidFill>
                            <a:srgbClr val="000000"/>
                          </a:solidFill>
                        </a:rPr>
                        <a:t>me</a:t>
                      </a:r>
                      <a:r>
                        <a:rPr sz="800" spc="-15">
                          <a:solidFill>
                            <a:srgbClr val="000000"/>
                          </a:solidFill>
                        </a:rPr>
                        <a:t>t</a:t>
                      </a:r>
                      <a:r>
                        <a:rPr sz="800">
                          <a:solidFill>
                            <a:srgbClr val="000000"/>
                          </a:solidFill>
                        </a:rPr>
                        <a:t>as</a:t>
                      </a:r>
                      <a:r>
                        <a:rPr sz="800" spc="-20">
                          <a:solidFill>
                            <a:srgbClr val="000000"/>
                          </a:solidFill>
                        </a:rPr>
                        <a:t>t</a:t>
                      </a:r>
                      <a:r>
                        <a:rPr sz="800">
                          <a:solidFill>
                            <a:srgbClr val="000000"/>
                          </a:solidFill>
                        </a:rPr>
                        <a:t>at</a:t>
                      </a:r>
                      <a:r>
                        <a:rPr sz="800" spc="-25">
                          <a:solidFill>
                            <a:srgbClr val="000000"/>
                          </a:solidFill>
                        </a:rPr>
                        <a:t>i</a:t>
                      </a:r>
                      <a:r>
                        <a:rPr sz="800">
                          <a:solidFill>
                            <a:srgbClr val="000000"/>
                          </a:solidFill>
                        </a:rPr>
                        <a:t>c</a:t>
                      </a:r>
                      <a:r>
                        <a:rPr sz="800" spc="50">
                          <a:solidFill>
                            <a:srgbClr val="000000"/>
                          </a:solidFill>
                        </a:rPr>
                        <a:t> </a:t>
                      </a:r>
                      <a:r>
                        <a:rPr sz="800">
                          <a:solidFill>
                            <a:srgbClr val="000000"/>
                          </a:solidFill>
                        </a:rPr>
                        <a:t>d</a:t>
                      </a:r>
                      <a:r>
                        <a:rPr sz="800" spc="-20">
                          <a:solidFill>
                            <a:srgbClr val="000000"/>
                          </a:solidFill>
                        </a:rPr>
                        <a:t>i</a:t>
                      </a:r>
                      <a:r>
                        <a:rPr sz="800">
                          <a:solidFill>
                            <a:srgbClr val="000000"/>
                          </a:solidFill>
                        </a:rPr>
                        <a:t>s</a:t>
                      </a:r>
                      <a:r>
                        <a:rPr sz="800" spc="-20">
                          <a:solidFill>
                            <a:srgbClr val="000000"/>
                          </a:solidFill>
                        </a:rPr>
                        <a:t>e</a:t>
                      </a:r>
                      <a:r>
                        <a:rPr sz="800">
                          <a:solidFill>
                            <a:srgbClr val="000000"/>
                          </a:solidFill>
                        </a:rPr>
                        <a:t>ase</a:t>
                      </a:r>
                      <a:r>
                        <a:rPr sz="800" spc="50">
                          <a:solidFill>
                            <a:srgbClr val="000000"/>
                          </a:solidFill>
                        </a:rPr>
                        <a:t> </a:t>
                      </a:r>
                      <a:r>
                        <a:rPr sz="800">
                          <a:solidFill>
                            <a:srgbClr val="000000"/>
                          </a:solidFill>
                        </a:rPr>
                        <a:t>un</a:t>
                      </a:r>
                      <a:r>
                        <a:rPr sz="800" spc="-25">
                          <a:solidFill>
                            <a:srgbClr val="000000"/>
                          </a:solidFill>
                        </a:rPr>
                        <a:t>d</a:t>
                      </a:r>
                      <a:r>
                        <a:rPr sz="800">
                          <a:solidFill>
                            <a:srgbClr val="000000"/>
                          </a:solidFill>
                        </a:rPr>
                        <a:t>er</a:t>
                      </a:r>
                      <a:r>
                        <a:rPr sz="800" spc="-15">
                          <a:solidFill>
                            <a:srgbClr val="000000"/>
                          </a:solidFill>
                        </a:rPr>
                        <a:t>w</a:t>
                      </a:r>
                      <a:r>
                        <a:rPr sz="800">
                          <a:solidFill>
                            <a:srgbClr val="000000"/>
                          </a:solidFill>
                        </a:rPr>
                        <a:t>e</a:t>
                      </a:r>
                      <a:r>
                        <a:rPr sz="800" spc="-20">
                          <a:solidFill>
                            <a:srgbClr val="000000"/>
                          </a:solidFill>
                        </a:rPr>
                        <a:t>n</a:t>
                      </a:r>
                      <a:r>
                        <a:rPr sz="800">
                          <a:solidFill>
                            <a:srgbClr val="000000"/>
                          </a:solidFill>
                        </a:rPr>
                        <a:t>t</a:t>
                      </a:r>
                      <a:r>
                        <a:rPr sz="800" spc="55">
                          <a:solidFill>
                            <a:srgbClr val="000000"/>
                          </a:solidFill>
                        </a:rPr>
                        <a:t> </a:t>
                      </a:r>
                      <a:r>
                        <a:rPr sz="800">
                          <a:solidFill>
                            <a:srgbClr val="000000"/>
                          </a:solidFill>
                        </a:rPr>
                        <a:t>ov</a:t>
                      </a:r>
                      <a:r>
                        <a:rPr sz="800" spc="-20">
                          <a:solidFill>
                            <a:srgbClr val="000000"/>
                          </a:solidFill>
                        </a:rPr>
                        <a:t>a</a:t>
                      </a:r>
                      <a:r>
                        <a:rPr sz="800">
                          <a:solidFill>
                            <a:srgbClr val="000000"/>
                          </a:solidFill>
                        </a:rPr>
                        <a:t>ri</a:t>
                      </a:r>
                      <a:r>
                        <a:rPr sz="800" spc="-20">
                          <a:solidFill>
                            <a:srgbClr val="000000"/>
                          </a:solidFill>
                        </a:rPr>
                        <a:t>a</a:t>
                      </a:r>
                      <a:r>
                        <a:rPr sz="800">
                          <a:solidFill>
                            <a:srgbClr val="000000"/>
                          </a:solidFill>
                        </a:rPr>
                        <a:t>n</a:t>
                      </a:r>
                      <a:r>
                        <a:rPr sz="800" spc="50">
                          <a:solidFill>
                            <a:srgbClr val="000000"/>
                          </a:solidFill>
                        </a:rPr>
                        <a:t> </a:t>
                      </a:r>
                      <a:r>
                        <a:rPr sz="800">
                          <a:solidFill>
                            <a:srgbClr val="000000"/>
                          </a:solidFill>
                        </a:rPr>
                        <a:t>b</a:t>
                      </a:r>
                      <a:r>
                        <a:rPr sz="800" spc="-20">
                          <a:solidFill>
                            <a:srgbClr val="000000"/>
                          </a:solidFill>
                        </a:rPr>
                        <a:t>i</a:t>
                      </a:r>
                      <a:r>
                        <a:rPr sz="800">
                          <a:solidFill>
                            <a:srgbClr val="000000"/>
                          </a:solidFill>
                        </a:rPr>
                        <a:t>opsy</a:t>
                      </a:r>
                      <a:r>
                        <a:rPr sz="800" spc="40">
                          <a:solidFill>
                            <a:srgbClr val="000000"/>
                          </a:solidFill>
                        </a:rPr>
                        <a:t> </a:t>
                      </a:r>
                      <a:r>
                        <a:rPr sz="800">
                          <a:solidFill>
                            <a:srgbClr val="000000"/>
                          </a:solidFill>
                        </a:rPr>
                        <a:t>f</a:t>
                      </a:r>
                      <a:r>
                        <a:rPr sz="800" spc="-15">
                          <a:solidFill>
                            <a:srgbClr val="000000"/>
                          </a:solidFill>
                        </a:rPr>
                        <a:t>o</a:t>
                      </a:r>
                      <a:r>
                        <a:rPr sz="800">
                          <a:solidFill>
                            <a:srgbClr val="000000"/>
                          </a:solidFill>
                        </a:rPr>
                        <a:t>r fe</a:t>
                      </a:r>
                      <a:r>
                        <a:rPr sz="800" spc="-20">
                          <a:solidFill>
                            <a:srgbClr val="000000"/>
                          </a:solidFill>
                        </a:rPr>
                        <a:t>r</a:t>
                      </a:r>
                      <a:r>
                        <a:rPr sz="800">
                          <a:solidFill>
                            <a:srgbClr val="000000"/>
                          </a:solidFill>
                        </a:rPr>
                        <a:t>ti</a:t>
                      </a:r>
                      <a:r>
                        <a:rPr sz="800" spc="-20">
                          <a:solidFill>
                            <a:srgbClr val="000000"/>
                          </a:solidFill>
                        </a:rPr>
                        <a:t>l</a:t>
                      </a:r>
                      <a:r>
                        <a:rPr sz="800">
                          <a:solidFill>
                            <a:srgbClr val="000000"/>
                          </a:solidFill>
                        </a:rPr>
                        <a:t>ity</a:t>
                      </a:r>
                      <a:r>
                        <a:rPr sz="800" spc="80">
                          <a:solidFill>
                            <a:srgbClr val="000000"/>
                          </a:solidFill>
                        </a:rPr>
                        <a:t> </a:t>
                      </a:r>
                      <a:r>
                        <a:rPr sz="800">
                          <a:solidFill>
                            <a:srgbClr val="000000"/>
                          </a:solidFill>
                        </a:rPr>
                        <a:t>pr</a:t>
                      </a:r>
                      <a:r>
                        <a:rPr sz="800" spc="-15">
                          <a:solidFill>
                            <a:srgbClr val="000000"/>
                          </a:solidFill>
                        </a:rPr>
                        <a:t>e</a:t>
                      </a:r>
                      <a:r>
                        <a:rPr sz="800">
                          <a:solidFill>
                            <a:srgbClr val="000000"/>
                          </a:solidFill>
                        </a:rPr>
                        <a:t>s</a:t>
                      </a:r>
                      <a:r>
                        <a:rPr sz="800" spc="-20">
                          <a:solidFill>
                            <a:srgbClr val="000000"/>
                          </a:solidFill>
                        </a:rPr>
                        <a:t>e</a:t>
                      </a:r>
                      <a:r>
                        <a:rPr sz="800">
                          <a:solidFill>
                            <a:srgbClr val="000000"/>
                          </a:solidFill>
                        </a:rPr>
                        <a:t>rv</a:t>
                      </a:r>
                      <a:r>
                        <a:rPr sz="800" spc="-20">
                          <a:solidFill>
                            <a:srgbClr val="000000"/>
                          </a:solidFill>
                        </a:rPr>
                        <a:t>a</a:t>
                      </a:r>
                      <a:r>
                        <a:rPr sz="800">
                          <a:solidFill>
                            <a:srgbClr val="000000"/>
                          </a:solidFill>
                        </a:rPr>
                        <a:t>ti</a:t>
                      </a:r>
                      <a:r>
                        <a:rPr sz="800" spc="-15">
                          <a:solidFill>
                            <a:srgbClr val="000000"/>
                          </a:solidFill>
                        </a:rPr>
                        <a:t>o</a:t>
                      </a:r>
                      <a:r>
                        <a:rPr sz="800">
                          <a:solidFill>
                            <a:srgbClr val="000000"/>
                          </a:solidFill>
                        </a:rPr>
                        <a:t>n.</a:t>
                      </a:r>
                      <a:r>
                        <a:rPr sz="800" spc="85">
                          <a:solidFill>
                            <a:srgbClr val="000000"/>
                          </a:solidFill>
                        </a:rPr>
                        <a:t> </a:t>
                      </a:r>
                      <a:r>
                        <a:rPr sz="800">
                          <a:solidFill>
                            <a:srgbClr val="000000"/>
                          </a:solidFill>
                        </a:rPr>
                        <a:t>A</a:t>
                      </a:r>
                      <a:r>
                        <a:rPr sz="800" spc="85">
                          <a:solidFill>
                            <a:srgbClr val="000000"/>
                          </a:solidFill>
                        </a:rPr>
                        <a:t> </a:t>
                      </a:r>
                      <a:r>
                        <a:rPr sz="800">
                          <a:solidFill>
                            <a:srgbClr val="000000"/>
                          </a:solidFill>
                        </a:rPr>
                        <a:t>bi</a:t>
                      </a:r>
                      <a:r>
                        <a:rPr sz="800" spc="-15">
                          <a:solidFill>
                            <a:srgbClr val="000000"/>
                          </a:solidFill>
                        </a:rPr>
                        <a:t>o</a:t>
                      </a:r>
                      <a:r>
                        <a:rPr sz="800">
                          <a:solidFill>
                            <a:srgbClr val="000000"/>
                          </a:solidFill>
                        </a:rPr>
                        <a:t>psy</a:t>
                      </a:r>
                      <a:r>
                        <a:rPr sz="800" spc="75">
                          <a:solidFill>
                            <a:srgbClr val="000000"/>
                          </a:solidFill>
                        </a:rPr>
                        <a:t> </a:t>
                      </a:r>
                      <a:r>
                        <a:rPr sz="800">
                          <a:solidFill>
                            <a:srgbClr val="000000"/>
                          </a:solidFill>
                        </a:rPr>
                        <a:t>se</a:t>
                      </a:r>
                      <a:r>
                        <a:rPr sz="800" spc="-20">
                          <a:solidFill>
                            <a:srgbClr val="000000"/>
                          </a:solidFill>
                        </a:rPr>
                        <a:t>n</a:t>
                      </a:r>
                      <a:r>
                        <a:rPr sz="800">
                          <a:solidFill>
                            <a:srgbClr val="000000"/>
                          </a:solidFill>
                        </a:rPr>
                        <a:t>t</a:t>
                      </a:r>
                      <a:r>
                        <a:rPr sz="800" spc="90">
                          <a:solidFill>
                            <a:srgbClr val="000000"/>
                          </a:solidFill>
                        </a:rPr>
                        <a:t> </a:t>
                      </a:r>
                      <a:r>
                        <a:rPr sz="800">
                          <a:solidFill>
                            <a:srgbClr val="000000"/>
                          </a:solidFill>
                        </a:rPr>
                        <a:t>for</a:t>
                      </a:r>
                      <a:r>
                        <a:rPr sz="800" spc="80">
                          <a:solidFill>
                            <a:srgbClr val="000000"/>
                          </a:solidFill>
                        </a:rPr>
                        <a:t> </a:t>
                      </a:r>
                      <a:r>
                        <a:rPr sz="800">
                          <a:solidFill>
                            <a:srgbClr val="000000"/>
                          </a:solidFill>
                        </a:rPr>
                        <a:t>p</a:t>
                      </a:r>
                      <a:r>
                        <a:rPr sz="800" spc="-20">
                          <a:solidFill>
                            <a:srgbClr val="000000"/>
                          </a:solidFill>
                        </a:rPr>
                        <a:t>a</a:t>
                      </a:r>
                      <a:r>
                        <a:rPr sz="800">
                          <a:solidFill>
                            <a:srgbClr val="000000"/>
                          </a:solidFill>
                        </a:rPr>
                        <a:t>th</a:t>
                      </a:r>
                      <a:r>
                        <a:rPr sz="800" spc="-15">
                          <a:solidFill>
                            <a:srgbClr val="000000"/>
                          </a:solidFill>
                        </a:rPr>
                        <a:t>o</a:t>
                      </a:r>
                      <a:r>
                        <a:rPr sz="800">
                          <a:solidFill>
                            <a:srgbClr val="000000"/>
                          </a:solidFill>
                        </a:rPr>
                        <a:t>lo</a:t>
                      </a:r>
                      <a:r>
                        <a:rPr sz="800" spc="-20">
                          <a:solidFill>
                            <a:srgbClr val="000000"/>
                          </a:solidFill>
                        </a:rPr>
                        <a:t>g</a:t>
                      </a:r>
                      <a:r>
                        <a:rPr sz="800">
                          <a:solidFill>
                            <a:srgbClr val="000000"/>
                          </a:solidFill>
                        </a:rPr>
                        <a:t>ic</a:t>
                      </a:r>
                      <a:r>
                        <a:rPr sz="800" spc="-25">
                          <a:solidFill>
                            <a:srgbClr val="000000"/>
                          </a:solidFill>
                        </a:rPr>
                        <a:t>a</a:t>
                      </a:r>
                      <a:r>
                        <a:rPr sz="800">
                          <a:solidFill>
                            <a:srgbClr val="000000"/>
                          </a:solidFill>
                        </a:rPr>
                        <a:t>l</a:t>
                      </a:r>
                      <a:r>
                        <a:rPr sz="800" spc="90">
                          <a:solidFill>
                            <a:srgbClr val="000000"/>
                          </a:solidFill>
                        </a:rPr>
                        <a:t> </a:t>
                      </a:r>
                      <a:r>
                        <a:rPr sz="800">
                          <a:solidFill>
                            <a:srgbClr val="000000"/>
                          </a:solidFill>
                        </a:rPr>
                        <a:t>ex</a:t>
                      </a:r>
                      <a:r>
                        <a:rPr sz="800" spc="-20">
                          <a:solidFill>
                            <a:srgbClr val="000000"/>
                          </a:solidFill>
                        </a:rPr>
                        <a:t>a</a:t>
                      </a:r>
                      <a:r>
                        <a:rPr sz="800">
                          <a:solidFill>
                            <a:srgbClr val="000000"/>
                          </a:solidFill>
                        </a:rPr>
                        <a:t>mi</a:t>
                      </a:r>
                      <a:r>
                        <a:rPr sz="800" spc="-15">
                          <a:solidFill>
                            <a:srgbClr val="000000"/>
                          </a:solidFill>
                        </a:rPr>
                        <a:t>n</a:t>
                      </a:r>
                      <a:r>
                        <a:rPr sz="800">
                          <a:solidFill>
                            <a:srgbClr val="000000"/>
                          </a:solidFill>
                        </a:rPr>
                        <a:t>at</a:t>
                      </a:r>
                      <a:r>
                        <a:rPr sz="800" spc="-20">
                          <a:solidFill>
                            <a:srgbClr val="000000"/>
                          </a:solidFill>
                        </a:rPr>
                        <a:t>i</a:t>
                      </a:r>
                      <a:r>
                        <a:rPr sz="800">
                          <a:solidFill>
                            <a:srgbClr val="000000"/>
                          </a:solidFill>
                        </a:rPr>
                        <a:t>on s</a:t>
                      </a:r>
                      <a:r>
                        <a:rPr sz="800" spc="-20">
                          <a:solidFill>
                            <a:srgbClr val="000000"/>
                          </a:solidFill>
                        </a:rPr>
                        <a:t>h</a:t>
                      </a:r>
                      <a:r>
                        <a:rPr sz="800">
                          <a:solidFill>
                            <a:srgbClr val="000000"/>
                          </a:solidFill>
                        </a:rPr>
                        <a:t>ow</a:t>
                      </a:r>
                      <a:r>
                        <a:rPr sz="800" spc="-15">
                          <a:solidFill>
                            <a:srgbClr val="000000"/>
                          </a:solidFill>
                        </a:rPr>
                        <a:t>e</a:t>
                      </a:r>
                      <a:r>
                        <a:rPr sz="800">
                          <a:solidFill>
                            <a:srgbClr val="000000"/>
                          </a:solidFill>
                        </a:rPr>
                        <a:t>d</a:t>
                      </a:r>
                      <a:r>
                        <a:rPr sz="800" spc="35">
                          <a:solidFill>
                            <a:srgbClr val="000000"/>
                          </a:solidFill>
                        </a:rPr>
                        <a:t> </a:t>
                      </a:r>
                      <a:r>
                        <a:rPr sz="800">
                          <a:solidFill>
                            <a:srgbClr val="000000"/>
                          </a:solidFill>
                        </a:rPr>
                        <a:t>pr</a:t>
                      </a:r>
                      <a:r>
                        <a:rPr sz="800" spc="-15">
                          <a:solidFill>
                            <a:srgbClr val="000000"/>
                          </a:solidFill>
                        </a:rPr>
                        <a:t>e</a:t>
                      </a:r>
                      <a:r>
                        <a:rPr sz="800">
                          <a:solidFill>
                            <a:srgbClr val="000000"/>
                          </a:solidFill>
                        </a:rPr>
                        <a:t>s</a:t>
                      </a:r>
                      <a:r>
                        <a:rPr sz="800" spc="-20">
                          <a:solidFill>
                            <a:srgbClr val="000000"/>
                          </a:solidFill>
                        </a:rPr>
                        <a:t>u</a:t>
                      </a:r>
                      <a:r>
                        <a:rPr sz="800">
                          <a:solidFill>
                            <a:srgbClr val="000000"/>
                          </a:solidFill>
                        </a:rPr>
                        <a:t>med</a:t>
                      </a:r>
                      <a:r>
                        <a:rPr sz="800" spc="30">
                          <a:solidFill>
                            <a:srgbClr val="000000"/>
                          </a:solidFill>
                        </a:rPr>
                        <a:t> </a:t>
                      </a:r>
                      <a:r>
                        <a:rPr sz="800">
                          <a:solidFill>
                            <a:srgbClr val="000000"/>
                          </a:solidFill>
                        </a:rPr>
                        <a:t>m</a:t>
                      </a:r>
                      <a:r>
                        <a:rPr sz="800" spc="-20">
                          <a:solidFill>
                            <a:srgbClr val="000000"/>
                          </a:solidFill>
                        </a:rPr>
                        <a:t>a</a:t>
                      </a:r>
                      <a:r>
                        <a:rPr sz="800">
                          <a:solidFill>
                            <a:srgbClr val="000000"/>
                          </a:solidFill>
                        </a:rPr>
                        <a:t>li</a:t>
                      </a:r>
                      <a:r>
                        <a:rPr sz="800" spc="-20">
                          <a:solidFill>
                            <a:srgbClr val="000000"/>
                          </a:solidFill>
                        </a:rPr>
                        <a:t>g</a:t>
                      </a:r>
                      <a:r>
                        <a:rPr sz="800">
                          <a:solidFill>
                            <a:srgbClr val="000000"/>
                          </a:solidFill>
                        </a:rPr>
                        <a:t>na</a:t>
                      </a:r>
                      <a:r>
                        <a:rPr sz="800" spc="-20">
                          <a:solidFill>
                            <a:srgbClr val="000000"/>
                          </a:solidFill>
                        </a:rPr>
                        <a:t>n</a:t>
                      </a:r>
                      <a:r>
                        <a:rPr sz="800">
                          <a:solidFill>
                            <a:srgbClr val="000000"/>
                          </a:solidFill>
                        </a:rPr>
                        <a:t>t</a:t>
                      </a:r>
                      <a:r>
                        <a:rPr sz="800" spc="35">
                          <a:solidFill>
                            <a:srgbClr val="000000"/>
                          </a:solidFill>
                        </a:rPr>
                        <a:t> </a:t>
                      </a:r>
                      <a:r>
                        <a:rPr sz="800">
                          <a:solidFill>
                            <a:srgbClr val="000000"/>
                          </a:solidFill>
                        </a:rPr>
                        <a:t>co</a:t>
                      </a:r>
                      <a:r>
                        <a:rPr sz="800" spc="-15">
                          <a:solidFill>
                            <a:srgbClr val="000000"/>
                          </a:solidFill>
                        </a:rPr>
                        <a:t>n</a:t>
                      </a:r>
                      <a:r>
                        <a:rPr sz="800">
                          <a:solidFill>
                            <a:srgbClr val="000000"/>
                          </a:solidFill>
                        </a:rPr>
                        <a:t>ta</a:t>
                      </a:r>
                      <a:r>
                        <a:rPr sz="800" spc="-20">
                          <a:solidFill>
                            <a:srgbClr val="000000"/>
                          </a:solidFill>
                        </a:rPr>
                        <a:t>m</a:t>
                      </a:r>
                      <a:r>
                        <a:rPr sz="800">
                          <a:solidFill>
                            <a:srgbClr val="000000"/>
                          </a:solidFill>
                        </a:rPr>
                        <a:t>in</a:t>
                      </a:r>
                      <a:r>
                        <a:rPr sz="800" spc="-20">
                          <a:solidFill>
                            <a:srgbClr val="000000"/>
                          </a:solidFill>
                        </a:rPr>
                        <a:t>a</a:t>
                      </a:r>
                      <a:r>
                        <a:rPr sz="800">
                          <a:solidFill>
                            <a:srgbClr val="000000"/>
                          </a:solidFill>
                        </a:rPr>
                        <a:t>ti</a:t>
                      </a:r>
                      <a:r>
                        <a:rPr sz="800" spc="-15">
                          <a:solidFill>
                            <a:srgbClr val="000000"/>
                          </a:solidFill>
                        </a:rPr>
                        <a:t>o</a:t>
                      </a:r>
                      <a:r>
                        <a:rPr sz="800">
                          <a:solidFill>
                            <a:srgbClr val="000000"/>
                          </a:solidFill>
                        </a:rPr>
                        <a:t>n,</a:t>
                      </a:r>
                      <a:r>
                        <a:rPr sz="800" spc="30">
                          <a:solidFill>
                            <a:srgbClr val="000000"/>
                          </a:solidFill>
                        </a:rPr>
                        <a:t> </a:t>
                      </a:r>
                      <a:r>
                        <a:rPr sz="800">
                          <a:solidFill>
                            <a:srgbClr val="000000"/>
                          </a:solidFill>
                        </a:rPr>
                        <a:t>wi</a:t>
                      </a:r>
                      <a:r>
                        <a:rPr sz="800" spc="-15">
                          <a:solidFill>
                            <a:srgbClr val="000000"/>
                          </a:solidFill>
                        </a:rPr>
                        <a:t>t</a:t>
                      </a:r>
                      <a:r>
                        <a:rPr sz="800">
                          <a:solidFill>
                            <a:srgbClr val="000000"/>
                          </a:solidFill>
                        </a:rPr>
                        <a:t>h</a:t>
                      </a:r>
                      <a:r>
                        <a:rPr sz="800" spc="35">
                          <a:solidFill>
                            <a:srgbClr val="000000"/>
                          </a:solidFill>
                        </a:rPr>
                        <a:t> </a:t>
                      </a:r>
                      <a:r>
                        <a:rPr sz="800">
                          <a:solidFill>
                            <a:srgbClr val="000000"/>
                          </a:solidFill>
                        </a:rPr>
                        <a:t>CD</a:t>
                      </a:r>
                      <a:r>
                        <a:rPr sz="800" spc="-20">
                          <a:solidFill>
                            <a:srgbClr val="000000"/>
                          </a:solidFill>
                        </a:rPr>
                        <a:t>9</a:t>
                      </a:r>
                      <a:r>
                        <a:rPr sz="800">
                          <a:solidFill>
                            <a:srgbClr val="000000"/>
                          </a:solidFill>
                        </a:rPr>
                        <a:t>9</a:t>
                      </a:r>
                      <a:r>
                        <a:rPr sz="800" spc="35">
                          <a:solidFill>
                            <a:srgbClr val="000000"/>
                          </a:solidFill>
                        </a:rPr>
                        <a:t> </a:t>
                      </a:r>
                      <a:r>
                        <a:rPr sz="800">
                          <a:solidFill>
                            <a:srgbClr val="000000"/>
                          </a:solidFill>
                        </a:rPr>
                        <a:t>pos</a:t>
                      </a:r>
                      <a:r>
                        <a:rPr sz="800" spc="-25">
                          <a:solidFill>
                            <a:srgbClr val="000000"/>
                          </a:solidFill>
                        </a:rPr>
                        <a:t>i</a:t>
                      </a:r>
                      <a:r>
                        <a:rPr sz="800">
                          <a:solidFill>
                            <a:srgbClr val="000000"/>
                          </a:solidFill>
                        </a:rPr>
                        <a:t>ti</a:t>
                      </a:r>
                      <a:r>
                        <a:rPr sz="800" spc="-15">
                          <a:solidFill>
                            <a:srgbClr val="000000"/>
                          </a:solidFill>
                        </a:rPr>
                        <a:t>v</a:t>
                      </a:r>
                      <a:r>
                        <a:rPr sz="800">
                          <a:solidFill>
                            <a:srgbClr val="000000"/>
                          </a:solidFill>
                        </a:rPr>
                        <a:t>e</a:t>
                      </a:r>
                      <a:r>
                        <a:rPr sz="800" spc="35">
                          <a:solidFill>
                            <a:srgbClr val="000000"/>
                          </a:solidFill>
                        </a:rPr>
                        <a:t> </a:t>
                      </a:r>
                      <a:r>
                        <a:rPr sz="800">
                          <a:solidFill>
                            <a:srgbClr val="000000"/>
                          </a:solidFill>
                        </a:rPr>
                        <a:t>ce</a:t>
                      </a:r>
                      <a:r>
                        <a:rPr sz="800" spc="-20">
                          <a:solidFill>
                            <a:srgbClr val="000000"/>
                          </a:solidFill>
                        </a:rPr>
                        <a:t>l</a:t>
                      </a:r>
                      <a:r>
                        <a:rPr sz="800">
                          <a:solidFill>
                            <a:srgbClr val="000000"/>
                          </a:solidFill>
                        </a:rPr>
                        <a:t>ls p</a:t>
                      </a:r>
                      <a:r>
                        <a:rPr sz="800" spc="-15">
                          <a:solidFill>
                            <a:srgbClr val="000000"/>
                          </a:solidFill>
                        </a:rPr>
                        <a:t>r</a:t>
                      </a:r>
                      <a:r>
                        <a:rPr sz="800">
                          <a:solidFill>
                            <a:srgbClr val="000000"/>
                          </a:solidFill>
                        </a:rPr>
                        <a:t>ese</a:t>
                      </a:r>
                      <a:r>
                        <a:rPr sz="800" spc="-25">
                          <a:solidFill>
                            <a:srgbClr val="000000"/>
                          </a:solidFill>
                        </a:rPr>
                        <a:t>n</a:t>
                      </a:r>
                      <a:r>
                        <a:rPr sz="800">
                          <a:solidFill>
                            <a:srgbClr val="000000"/>
                          </a:solidFill>
                        </a:rPr>
                        <a:t>t</a:t>
                      </a:r>
                      <a:r>
                        <a:rPr sz="800" spc="40">
                          <a:solidFill>
                            <a:srgbClr val="000000"/>
                          </a:solidFill>
                        </a:rPr>
                        <a:t> </a:t>
                      </a:r>
                      <a:r>
                        <a:rPr sz="800">
                          <a:solidFill>
                            <a:srgbClr val="000000"/>
                          </a:solidFill>
                        </a:rPr>
                        <a:t>c</a:t>
                      </a:r>
                      <a:r>
                        <a:rPr sz="800" spc="-15">
                          <a:solidFill>
                            <a:srgbClr val="000000"/>
                          </a:solidFill>
                        </a:rPr>
                        <a:t>o</a:t>
                      </a:r>
                      <a:r>
                        <a:rPr sz="800">
                          <a:solidFill>
                            <a:srgbClr val="000000"/>
                          </a:solidFill>
                        </a:rPr>
                        <a:t>ns</a:t>
                      </a:r>
                      <a:r>
                        <a:rPr sz="800" spc="-20">
                          <a:solidFill>
                            <a:srgbClr val="000000"/>
                          </a:solidFill>
                        </a:rPr>
                        <a:t>i</a:t>
                      </a:r>
                      <a:r>
                        <a:rPr sz="800">
                          <a:solidFill>
                            <a:srgbClr val="000000"/>
                          </a:solidFill>
                        </a:rPr>
                        <a:t>s</a:t>
                      </a:r>
                      <a:r>
                        <a:rPr sz="800" spc="-20">
                          <a:solidFill>
                            <a:srgbClr val="000000"/>
                          </a:solidFill>
                        </a:rPr>
                        <a:t>t</a:t>
                      </a:r>
                      <a:r>
                        <a:rPr sz="800">
                          <a:solidFill>
                            <a:srgbClr val="000000"/>
                          </a:solidFill>
                        </a:rPr>
                        <a:t>ent</a:t>
                      </a:r>
                      <a:r>
                        <a:rPr sz="800" spc="25">
                          <a:solidFill>
                            <a:srgbClr val="000000"/>
                          </a:solidFill>
                        </a:rPr>
                        <a:t> </a:t>
                      </a:r>
                      <a:r>
                        <a:rPr sz="800">
                          <a:solidFill>
                            <a:srgbClr val="000000"/>
                          </a:solidFill>
                        </a:rPr>
                        <a:t>wi</a:t>
                      </a:r>
                      <a:r>
                        <a:rPr sz="800" spc="-15">
                          <a:solidFill>
                            <a:srgbClr val="000000"/>
                          </a:solidFill>
                        </a:rPr>
                        <a:t>t</a:t>
                      </a:r>
                      <a:r>
                        <a:rPr sz="800">
                          <a:solidFill>
                            <a:srgbClr val="000000"/>
                          </a:solidFill>
                        </a:rPr>
                        <a:t>h</a:t>
                      </a:r>
                      <a:r>
                        <a:rPr sz="800" spc="45">
                          <a:solidFill>
                            <a:srgbClr val="000000"/>
                          </a:solidFill>
                        </a:rPr>
                        <a:t> </a:t>
                      </a:r>
                      <a:r>
                        <a:rPr sz="800">
                          <a:solidFill>
                            <a:srgbClr val="000000"/>
                          </a:solidFill>
                        </a:rPr>
                        <a:t>m</a:t>
                      </a:r>
                      <a:r>
                        <a:rPr sz="800" spc="-20">
                          <a:solidFill>
                            <a:srgbClr val="000000"/>
                          </a:solidFill>
                        </a:rPr>
                        <a:t>e</a:t>
                      </a:r>
                      <a:r>
                        <a:rPr sz="800">
                          <a:solidFill>
                            <a:srgbClr val="000000"/>
                          </a:solidFill>
                        </a:rPr>
                        <a:t>ta</a:t>
                      </a:r>
                      <a:r>
                        <a:rPr sz="800" spc="-20">
                          <a:solidFill>
                            <a:srgbClr val="000000"/>
                          </a:solidFill>
                        </a:rPr>
                        <a:t>s</a:t>
                      </a:r>
                      <a:r>
                        <a:rPr sz="800">
                          <a:solidFill>
                            <a:srgbClr val="000000"/>
                          </a:solidFill>
                        </a:rPr>
                        <a:t>ta</a:t>
                      </a:r>
                      <a:r>
                        <a:rPr sz="800" spc="-15">
                          <a:solidFill>
                            <a:srgbClr val="000000"/>
                          </a:solidFill>
                        </a:rPr>
                        <a:t>t</a:t>
                      </a:r>
                      <a:r>
                        <a:rPr sz="800">
                          <a:solidFill>
                            <a:srgbClr val="000000"/>
                          </a:solidFill>
                        </a:rPr>
                        <a:t>ic</a:t>
                      </a:r>
                      <a:r>
                        <a:rPr sz="800" spc="35">
                          <a:solidFill>
                            <a:srgbClr val="000000"/>
                          </a:solidFill>
                        </a:rPr>
                        <a:t> </a:t>
                      </a:r>
                      <a:r>
                        <a:rPr sz="800">
                          <a:solidFill>
                            <a:srgbClr val="000000"/>
                          </a:solidFill>
                        </a:rPr>
                        <a:t>Ew</a:t>
                      </a:r>
                      <a:r>
                        <a:rPr sz="800" spc="-25">
                          <a:solidFill>
                            <a:srgbClr val="000000"/>
                          </a:solidFill>
                        </a:rPr>
                        <a:t>i</a:t>
                      </a:r>
                      <a:r>
                        <a:rPr sz="800">
                          <a:solidFill>
                            <a:srgbClr val="000000"/>
                          </a:solidFill>
                        </a:rPr>
                        <a:t>n</a:t>
                      </a:r>
                      <a:r>
                        <a:rPr sz="800" spc="-15">
                          <a:solidFill>
                            <a:srgbClr val="000000"/>
                          </a:solidFill>
                        </a:rPr>
                        <a:t>g</a:t>
                      </a:r>
                      <a:r>
                        <a:rPr sz="800" spc="-5">
                          <a:solidFill>
                            <a:srgbClr val="000000"/>
                          </a:solidFill>
                        </a:rPr>
                        <a:t>’</a:t>
                      </a:r>
                      <a:r>
                        <a:rPr sz="800">
                          <a:solidFill>
                            <a:srgbClr val="000000"/>
                          </a:solidFill>
                        </a:rPr>
                        <a:t>s</a:t>
                      </a:r>
                      <a:r>
                        <a:rPr sz="800" spc="40">
                          <a:solidFill>
                            <a:srgbClr val="000000"/>
                          </a:solidFill>
                        </a:rPr>
                        <a:t> </a:t>
                      </a:r>
                      <a:r>
                        <a:rPr sz="800">
                          <a:solidFill>
                            <a:srgbClr val="000000"/>
                          </a:solidFill>
                        </a:rPr>
                        <a:t>sa</a:t>
                      </a:r>
                      <a:r>
                        <a:rPr sz="800" spc="-25">
                          <a:solidFill>
                            <a:srgbClr val="000000"/>
                          </a:solidFill>
                        </a:rPr>
                        <a:t>r</a:t>
                      </a:r>
                      <a:r>
                        <a:rPr sz="800">
                          <a:solidFill>
                            <a:srgbClr val="000000"/>
                          </a:solidFill>
                        </a:rPr>
                        <a:t>c</a:t>
                      </a:r>
                      <a:r>
                        <a:rPr sz="800" spc="-15">
                          <a:solidFill>
                            <a:srgbClr val="000000"/>
                          </a:solidFill>
                        </a:rPr>
                        <a:t>o</a:t>
                      </a:r>
                      <a:r>
                        <a:rPr sz="800">
                          <a:solidFill>
                            <a:srgbClr val="000000"/>
                          </a:solidFill>
                        </a:rPr>
                        <a:t>ma.</a:t>
                      </a:r>
                      <a:r>
                        <a:rPr sz="800" spc="30">
                          <a:solidFill>
                            <a:srgbClr val="000000"/>
                          </a:solidFill>
                        </a:rPr>
                        <a:t> </a:t>
                      </a:r>
                      <a:r>
                        <a:rPr sz="800">
                          <a:solidFill>
                            <a:srgbClr val="000000"/>
                          </a:solidFill>
                        </a:rPr>
                        <a:t>Le</a:t>
                      </a:r>
                      <a:r>
                        <a:rPr sz="800" spc="-20">
                          <a:solidFill>
                            <a:srgbClr val="000000"/>
                          </a:solidFill>
                        </a:rPr>
                        <a:t>f</a:t>
                      </a:r>
                      <a:r>
                        <a:rPr sz="800">
                          <a:solidFill>
                            <a:srgbClr val="000000"/>
                          </a:solidFill>
                        </a:rPr>
                        <a:t>t</a:t>
                      </a:r>
                      <a:r>
                        <a:rPr sz="800" spc="40">
                          <a:solidFill>
                            <a:srgbClr val="000000"/>
                          </a:solidFill>
                        </a:rPr>
                        <a:t> </a:t>
                      </a:r>
                      <a:r>
                        <a:rPr sz="800">
                          <a:solidFill>
                            <a:srgbClr val="000000"/>
                          </a:solidFill>
                        </a:rPr>
                        <a:t>p</a:t>
                      </a:r>
                      <a:r>
                        <a:rPr sz="800" spc="-20">
                          <a:solidFill>
                            <a:srgbClr val="000000"/>
                          </a:solidFill>
                        </a:rPr>
                        <a:t>a</a:t>
                      </a:r>
                      <a:r>
                        <a:rPr sz="800">
                          <a:solidFill>
                            <a:srgbClr val="000000"/>
                          </a:solidFill>
                        </a:rPr>
                        <a:t>nel,</a:t>
                      </a:r>
                      <a:r>
                        <a:rPr sz="800" spc="30">
                          <a:solidFill>
                            <a:srgbClr val="000000"/>
                          </a:solidFill>
                        </a:rPr>
                        <a:t> </a:t>
                      </a:r>
                      <a:r>
                        <a:rPr sz="800">
                          <a:solidFill>
                            <a:srgbClr val="000000"/>
                          </a:solidFill>
                        </a:rPr>
                        <a:t>so</a:t>
                      </a:r>
                      <a:r>
                        <a:rPr sz="800" spc="-20">
                          <a:solidFill>
                            <a:srgbClr val="000000"/>
                          </a:solidFill>
                        </a:rPr>
                        <a:t>l</a:t>
                      </a:r>
                      <a:r>
                        <a:rPr sz="800">
                          <a:solidFill>
                            <a:srgbClr val="000000"/>
                          </a:solidFill>
                        </a:rPr>
                        <a:t>id ar</a:t>
                      </a:r>
                      <a:r>
                        <a:rPr sz="800" spc="-20">
                          <a:solidFill>
                            <a:srgbClr val="000000"/>
                          </a:solidFill>
                        </a:rPr>
                        <a:t>r</a:t>
                      </a:r>
                      <a:r>
                        <a:rPr sz="800">
                          <a:solidFill>
                            <a:srgbClr val="000000"/>
                          </a:solidFill>
                        </a:rPr>
                        <a:t>ow</a:t>
                      </a:r>
                      <a:r>
                        <a:rPr sz="800" spc="-70">
                          <a:solidFill>
                            <a:srgbClr val="000000"/>
                          </a:solidFill>
                        </a:rPr>
                        <a:t> </a:t>
                      </a:r>
                      <a:r>
                        <a:rPr sz="800">
                          <a:solidFill>
                            <a:srgbClr val="000000"/>
                          </a:solidFill>
                        </a:rPr>
                        <a:t>i</a:t>
                      </a:r>
                      <a:r>
                        <a:rPr sz="800" spc="-20">
                          <a:solidFill>
                            <a:srgbClr val="000000"/>
                          </a:solidFill>
                        </a:rPr>
                        <a:t>n</a:t>
                      </a:r>
                      <a:r>
                        <a:rPr sz="800">
                          <a:solidFill>
                            <a:srgbClr val="000000"/>
                          </a:solidFill>
                        </a:rPr>
                        <a:t>di</a:t>
                      </a:r>
                      <a:r>
                        <a:rPr sz="800" spc="-20">
                          <a:solidFill>
                            <a:srgbClr val="000000"/>
                          </a:solidFill>
                        </a:rPr>
                        <a:t>c</a:t>
                      </a:r>
                      <a:r>
                        <a:rPr sz="800">
                          <a:solidFill>
                            <a:srgbClr val="000000"/>
                          </a:solidFill>
                        </a:rPr>
                        <a:t>a</a:t>
                      </a:r>
                      <a:r>
                        <a:rPr sz="800" spc="-20">
                          <a:solidFill>
                            <a:srgbClr val="000000"/>
                          </a:solidFill>
                        </a:rPr>
                        <a:t>t</a:t>
                      </a:r>
                      <a:r>
                        <a:rPr sz="800">
                          <a:solidFill>
                            <a:srgbClr val="000000"/>
                          </a:solidFill>
                        </a:rPr>
                        <a:t>es</a:t>
                      </a:r>
                      <a:r>
                        <a:rPr sz="800" spc="-60">
                          <a:solidFill>
                            <a:srgbClr val="000000"/>
                          </a:solidFill>
                        </a:rPr>
                        <a:t> </a:t>
                      </a:r>
                      <a:r>
                        <a:rPr sz="800">
                          <a:solidFill>
                            <a:srgbClr val="000000"/>
                          </a:solidFill>
                        </a:rPr>
                        <a:t>ar</a:t>
                      </a:r>
                      <a:r>
                        <a:rPr sz="800" spc="-20">
                          <a:solidFill>
                            <a:srgbClr val="000000"/>
                          </a:solidFill>
                        </a:rPr>
                        <a:t>e</a:t>
                      </a:r>
                      <a:r>
                        <a:rPr sz="800">
                          <a:solidFill>
                            <a:srgbClr val="000000"/>
                          </a:solidFill>
                        </a:rPr>
                        <a:t>a</a:t>
                      </a:r>
                      <a:r>
                        <a:rPr sz="800" spc="-60">
                          <a:solidFill>
                            <a:srgbClr val="000000"/>
                          </a:solidFill>
                        </a:rPr>
                        <a:t> </a:t>
                      </a:r>
                      <a:r>
                        <a:rPr sz="800">
                          <a:solidFill>
                            <a:srgbClr val="000000"/>
                          </a:solidFill>
                        </a:rPr>
                        <a:t>of</a:t>
                      </a:r>
                      <a:r>
                        <a:rPr sz="800" spc="-65">
                          <a:solidFill>
                            <a:srgbClr val="000000"/>
                          </a:solidFill>
                        </a:rPr>
                        <a:t> </a:t>
                      </a:r>
                      <a:r>
                        <a:rPr sz="800">
                          <a:solidFill>
                            <a:srgbClr val="000000"/>
                          </a:solidFill>
                        </a:rPr>
                        <a:t>CD</a:t>
                      </a:r>
                      <a:r>
                        <a:rPr sz="800" spc="-20">
                          <a:solidFill>
                            <a:srgbClr val="000000"/>
                          </a:solidFill>
                        </a:rPr>
                        <a:t>9</a:t>
                      </a:r>
                      <a:r>
                        <a:rPr sz="800">
                          <a:solidFill>
                            <a:srgbClr val="000000"/>
                          </a:solidFill>
                        </a:rPr>
                        <a:t>9</a:t>
                      </a:r>
                      <a:r>
                        <a:rPr sz="800" spc="-55">
                          <a:solidFill>
                            <a:srgbClr val="000000"/>
                          </a:solidFill>
                        </a:rPr>
                        <a:t> </a:t>
                      </a:r>
                      <a:r>
                        <a:rPr sz="800">
                          <a:solidFill>
                            <a:srgbClr val="000000"/>
                          </a:solidFill>
                        </a:rPr>
                        <a:t>po</a:t>
                      </a:r>
                      <a:r>
                        <a:rPr sz="800" spc="-25">
                          <a:solidFill>
                            <a:srgbClr val="000000"/>
                          </a:solidFill>
                        </a:rPr>
                        <a:t>s</a:t>
                      </a:r>
                      <a:r>
                        <a:rPr sz="800">
                          <a:solidFill>
                            <a:srgbClr val="000000"/>
                          </a:solidFill>
                        </a:rPr>
                        <a:t>it</a:t>
                      </a:r>
                      <a:r>
                        <a:rPr sz="800" spc="-15">
                          <a:solidFill>
                            <a:srgbClr val="000000"/>
                          </a:solidFill>
                        </a:rPr>
                        <a:t>i</a:t>
                      </a:r>
                      <a:r>
                        <a:rPr sz="800">
                          <a:solidFill>
                            <a:srgbClr val="000000"/>
                          </a:solidFill>
                        </a:rPr>
                        <a:t>ve</a:t>
                      </a:r>
                      <a:r>
                        <a:rPr sz="800" spc="-70">
                          <a:solidFill>
                            <a:srgbClr val="000000"/>
                          </a:solidFill>
                        </a:rPr>
                        <a:t> </a:t>
                      </a:r>
                      <a:r>
                        <a:rPr sz="800">
                          <a:solidFill>
                            <a:srgbClr val="000000"/>
                          </a:solidFill>
                        </a:rPr>
                        <a:t>ce</a:t>
                      </a:r>
                      <a:r>
                        <a:rPr sz="800" spc="-20">
                          <a:solidFill>
                            <a:srgbClr val="000000"/>
                          </a:solidFill>
                        </a:rPr>
                        <a:t>l</a:t>
                      </a:r>
                      <a:r>
                        <a:rPr sz="800">
                          <a:solidFill>
                            <a:srgbClr val="000000"/>
                          </a:solidFill>
                        </a:rPr>
                        <a:t>ls</a:t>
                      </a:r>
                      <a:r>
                        <a:rPr sz="800" spc="-60">
                          <a:solidFill>
                            <a:srgbClr val="000000"/>
                          </a:solidFill>
                        </a:rPr>
                        <a:t> </a:t>
                      </a:r>
                      <a:r>
                        <a:rPr sz="800">
                          <a:solidFill>
                            <a:srgbClr val="000000"/>
                          </a:solidFill>
                        </a:rPr>
                        <a:t>in</a:t>
                      </a:r>
                      <a:r>
                        <a:rPr sz="800" spc="-65">
                          <a:solidFill>
                            <a:srgbClr val="000000"/>
                          </a:solidFill>
                        </a:rPr>
                        <a:t> </a:t>
                      </a:r>
                      <a:r>
                        <a:rPr sz="800">
                          <a:solidFill>
                            <a:srgbClr val="000000"/>
                          </a:solidFill>
                        </a:rPr>
                        <a:t>a</a:t>
                      </a:r>
                      <a:r>
                        <a:rPr sz="800" spc="-60">
                          <a:solidFill>
                            <a:srgbClr val="000000"/>
                          </a:solidFill>
                        </a:rPr>
                        <a:t> </a:t>
                      </a:r>
                      <a:r>
                        <a:rPr sz="800">
                          <a:solidFill>
                            <a:srgbClr val="000000"/>
                          </a:solidFill>
                        </a:rPr>
                        <a:t>hae</a:t>
                      </a:r>
                      <a:r>
                        <a:rPr sz="800" spc="-25">
                          <a:solidFill>
                            <a:srgbClr val="000000"/>
                          </a:solidFill>
                        </a:rPr>
                        <a:t>m</a:t>
                      </a:r>
                      <a:r>
                        <a:rPr sz="800">
                          <a:solidFill>
                            <a:srgbClr val="000000"/>
                          </a:solidFill>
                        </a:rPr>
                        <a:t>at</a:t>
                      </a:r>
                      <a:r>
                        <a:rPr sz="800" spc="-15">
                          <a:solidFill>
                            <a:srgbClr val="000000"/>
                          </a:solidFill>
                        </a:rPr>
                        <a:t>o</a:t>
                      </a:r>
                      <a:r>
                        <a:rPr sz="800">
                          <a:solidFill>
                            <a:srgbClr val="000000"/>
                          </a:solidFill>
                        </a:rPr>
                        <a:t>xy</a:t>
                      </a:r>
                      <a:r>
                        <a:rPr sz="800" spc="-25">
                          <a:solidFill>
                            <a:srgbClr val="000000"/>
                          </a:solidFill>
                        </a:rPr>
                        <a:t>l</a:t>
                      </a:r>
                      <a:r>
                        <a:rPr sz="800">
                          <a:solidFill>
                            <a:srgbClr val="000000"/>
                          </a:solidFill>
                        </a:rPr>
                        <a:t>in</a:t>
                      </a:r>
                      <a:r>
                        <a:rPr sz="800" spc="-65">
                          <a:solidFill>
                            <a:srgbClr val="000000"/>
                          </a:solidFill>
                        </a:rPr>
                        <a:t> </a:t>
                      </a:r>
                      <a:r>
                        <a:rPr sz="800">
                          <a:solidFill>
                            <a:srgbClr val="000000"/>
                          </a:solidFill>
                        </a:rPr>
                        <a:t>and</a:t>
                      </a:r>
                      <a:r>
                        <a:rPr sz="800" spc="-65">
                          <a:solidFill>
                            <a:srgbClr val="000000"/>
                          </a:solidFill>
                        </a:rPr>
                        <a:t> </a:t>
                      </a:r>
                      <a:r>
                        <a:rPr sz="800">
                          <a:solidFill>
                            <a:srgbClr val="000000"/>
                          </a:solidFill>
                        </a:rPr>
                        <a:t>e</a:t>
                      </a:r>
                      <a:r>
                        <a:rPr sz="800" spc="-15">
                          <a:solidFill>
                            <a:srgbClr val="000000"/>
                          </a:solidFill>
                        </a:rPr>
                        <a:t>o</a:t>
                      </a:r>
                      <a:r>
                        <a:rPr sz="800">
                          <a:solidFill>
                            <a:srgbClr val="000000"/>
                          </a:solidFill>
                        </a:rPr>
                        <a:t>sin s</a:t>
                      </a:r>
                      <a:r>
                        <a:rPr sz="800" spc="-20">
                          <a:solidFill>
                            <a:srgbClr val="000000"/>
                          </a:solidFill>
                        </a:rPr>
                        <a:t>t</a:t>
                      </a:r>
                      <a:r>
                        <a:rPr sz="800">
                          <a:solidFill>
                            <a:srgbClr val="000000"/>
                          </a:solidFill>
                        </a:rPr>
                        <a:t>a</a:t>
                      </a:r>
                      <a:r>
                        <a:rPr sz="800" spc="-20">
                          <a:solidFill>
                            <a:srgbClr val="000000"/>
                          </a:solidFill>
                        </a:rPr>
                        <a:t>i</a:t>
                      </a:r>
                      <a:r>
                        <a:rPr sz="800">
                          <a:solidFill>
                            <a:srgbClr val="000000"/>
                          </a:solidFill>
                        </a:rPr>
                        <a:t>ned</a:t>
                      </a:r>
                      <a:r>
                        <a:rPr sz="800" spc="60">
                          <a:solidFill>
                            <a:srgbClr val="000000"/>
                          </a:solidFill>
                        </a:rPr>
                        <a:t> </a:t>
                      </a:r>
                      <a:r>
                        <a:rPr sz="800">
                          <a:solidFill>
                            <a:srgbClr val="000000"/>
                          </a:solidFill>
                        </a:rPr>
                        <a:t>s</a:t>
                      </a:r>
                      <a:r>
                        <a:rPr sz="800" spc="-20">
                          <a:solidFill>
                            <a:srgbClr val="000000"/>
                          </a:solidFill>
                        </a:rPr>
                        <a:t>e</a:t>
                      </a:r>
                      <a:r>
                        <a:rPr sz="800">
                          <a:solidFill>
                            <a:srgbClr val="000000"/>
                          </a:solidFill>
                        </a:rPr>
                        <a:t>ct</a:t>
                      </a:r>
                      <a:r>
                        <a:rPr sz="800" spc="-15">
                          <a:solidFill>
                            <a:srgbClr val="000000"/>
                          </a:solidFill>
                        </a:rPr>
                        <a:t>i</a:t>
                      </a:r>
                      <a:r>
                        <a:rPr sz="800">
                          <a:solidFill>
                            <a:srgbClr val="000000"/>
                          </a:solidFill>
                        </a:rPr>
                        <a:t>on,</a:t>
                      </a:r>
                      <a:r>
                        <a:rPr sz="800" spc="65">
                          <a:solidFill>
                            <a:srgbClr val="000000"/>
                          </a:solidFill>
                        </a:rPr>
                        <a:t> </a:t>
                      </a:r>
                      <a:r>
                        <a:rPr sz="800">
                          <a:solidFill>
                            <a:srgbClr val="000000"/>
                          </a:solidFill>
                        </a:rPr>
                        <a:t>op</a:t>
                      </a:r>
                      <a:r>
                        <a:rPr sz="800" spc="-15">
                          <a:solidFill>
                            <a:srgbClr val="000000"/>
                          </a:solidFill>
                        </a:rPr>
                        <a:t>e</a:t>
                      </a:r>
                      <a:r>
                        <a:rPr sz="800">
                          <a:solidFill>
                            <a:srgbClr val="000000"/>
                          </a:solidFill>
                        </a:rPr>
                        <a:t>n</a:t>
                      </a:r>
                      <a:r>
                        <a:rPr sz="800" spc="75">
                          <a:solidFill>
                            <a:srgbClr val="000000"/>
                          </a:solidFill>
                        </a:rPr>
                        <a:t> </a:t>
                      </a:r>
                      <a:r>
                        <a:rPr sz="800">
                          <a:solidFill>
                            <a:srgbClr val="000000"/>
                          </a:solidFill>
                        </a:rPr>
                        <a:t>ar</a:t>
                      </a:r>
                      <a:r>
                        <a:rPr sz="800" spc="-20">
                          <a:solidFill>
                            <a:srgbClr val="000000"/>
                          </a:solidFill>
                        </a:rPr>
                        <a:t>r</a:t>
                      </a:r>
                      <a:r>
                        <a:rPr sz="800">
                          <a:solidFill>
                            <a:srgbClr val="000000"/>
                          </a:solidFill>
                        </a:rPr>
                        <a:t>ow</a:t>
                      </a:r>
                      <a:r>
                        <a:rPr sz="800" spc="65">
                          <a:solidFill>
                            <a:srgbClr val="000000"/>
                          </a:solidFill>
                        </a:rPr>
                        <a:t> </a:t>
                      </a:r>
                      <a:r>
                        <a:rPr sz="800">
                          <a:solidFill>
                            <a:srgbClr val="000000"/>
                          </a:solidFill>
                        </a:rPr>
                        <a:t>in</a:t>
                      </a:r>
                      <a:r>
                        <a:rPr sz="800" spc="-20">
                          <a:solidFill>
                            <a:srgbClr val="000000"/>
                          </a:solidFill>
                        </a:rPr>
                        <a:t>d</a:t>
                      </a:r>
                      <a:r>
                        <a:rPr sz="800">
                          <a:solidFill>
                            <a:srgbClr val="000000"/>
                          </a:solidFill>
                        </a:rPr>
                        <a:t>ic</a:t>
                      </a:r>
                      <a:r>
                        <a:rPr sz="800" spc="-20">
                          <a:solidFill>
                            <a:srgbClr val="000000"/>
                          </a:solidFill>
                        </a:rPr>
                        <a:t>a</a:t>
                      </a:r>
                      <a:r>
                        <a:rPr sz="800">
                          <a:solidFill>
                            <a:srgbClr val="000000"/>
                          </a:solidFill>
                        </a:rPr>
                        <a:t>tes</a:t>
                      </a:r>
                      <a:r>
                        <a:rPr sz="800" spc="60">
                          <a:solidFill>
                            <a:srgbClr val="000000"/>
                          </a:solidFill>
                        </a:rPr>
                        <a:t> </a:t>
                      </a:r>
                      <a:r>
                        <a:rPr sz="800">
                          <a:solidFill>
                            <a:srgbClr val="000000"/>
                          </a:solidFill>
                        </a:rPr>
                        <a:t>pr</a:t>
                      </a:r>
                      <a:r>
                        <a:rPr sz="800" spc="-15">
                          <a:solidFill>
                            <a:srgbClr val="000000"/>
                          </a:solidFill>
                        </a:rPr>
                        <a:t>i</a:t>
                      </a:r>
                      <a:r>
                        <a:rPr sz="800">
                          <a:solidFill>
                            <a:srgbClr val="000000"/>
                          </a:solidFill>
                        </a:rPr>
                        <a:t>mo</a:t>
                      </a:r>
                      <a:r>
                        <a:rPr sz="800" spc="-15">
                          <a:solidFill>
                            <a:srgbClr val="000000"/>
                          </a:solidFill>
                        </a:rPr>
                        <a:t>r</a:t>
                      </a:r>
                      <a:r>
                        <a:rPr sz="800">
                          <a:solidFill>
                            <a:srgbClr val="000000"/>
                          </a:solidFill>
                        </a:rPr>
                        <a:t>di</a:t>
                      </a:r>
                      <a:r>
                        <a:rPr sz="800" spc="-20">
                          <a:solidFill>
                            <a:srgbClr val="000000"/>
                          </a:solidFill>
                        </a:rPr>
                        <a:t>a</a:t>
                      </a:r>
                      <a:r>
                        <a:rPr sz="800">
                          <a:solidFill>
                            <a:srgbClr val="000000"/>
                          </a:solidFill>
                        </a:rPr>
                        <a:t>l</a:t>
                      </a:r>
                      <a:r>
                        <a:rPr sz="800" spc="75">
                          <a:solidFill>
                            <a:srgbClr val="000000"/>
                          </a:solidFill>
                        </a:rPr>
                        <a:t> </a:t>
                      </a:r>
                      <a:r>
                        <a:rPr sz="800">
                          <a:solidFill>
                            <a:srgbClr val="000000"/>
                          </a:solidFill>
                        </a:rPr>
                        <a:t>f</a:t>
                      </a:r>
                      <a:r>
                        <a:rPr sz="800" spc="-15">
                          <a:solidFill>
                            <a:srgbClr val="000000"/>
                          </a:solidFill>
                        </a:rPr>
                        <a:t>o</a:t>
                      </a:r>
                      <a:r>
                        <a:rPr sz="800">
                          <a:solidFill>
                            <a:srgbClr val="000000"/>
                          </a:solidFill>
                        </a:rPr>
                        <a:t>l</a:t>
                      </a:r>
                      <a:r>
                        <a:rPr sz="800" spc="-20">
                          <a:solidFill>
                            <a:srgbClr val="000000"/>
                          </a:solidFill>
                        </a:rPr>
                        <a:t>l</a:t>
                      </a:r>
                      <a:r>
                        <a:rPr sz="800">
                          <a:solidFill>
                            <a:srgbClr val="000000"/>
                          </a:solidFill>
                        </a:rPr>
                        <a:t>ic</a:t>
                      </a:r>
                      <a:r>
                        <a:rPr sz="800" spc="-20">
                          <a:solidFill>
                            <a:srgbClr val="000000"/>
                          </a:solidFill>
                        </a:rPr>
                        <a:t>l</a:t>
                      </a:r>
                      <a:r>
                        <a:rPr sz="800">
                          <a:solidFill>
                            <a:srgbClr val="000000"/>
                          </a:solidFill>
                        </a:rPr>
                        <a:t>es</a:t>
                      </a:r>
                      <a:r>
                        <a:rPr sz="800" spc="70">
                          <a:solidFill>
                            <a:srgbClr val="000000"/>
                          </a:solidFill>
                        </a:rPr>
                        <a:t> </a:t>
                      </a:r>
                      <a:r>
                        <a:rPr sz="800">
                          <a:solidFill>
                            <a:srgbClr val="000000"/>
                          </a:solidFill>
                        </a:rPr>
                        <a:t>in</a:t>
                      </a:r>
                      <a:r>
                        <a:rPr sz="800" spc="70">
                          <a:solidFill>
                            <a:srgbClr val="000000"/>
                          </a:solidFill>
                        </a:rPr>
                        <a:t> </a:t>
                      </a:r>
                      <a:r>
                        <a:rPr sz="800">
                          <a:solidFill>
                            <a:srgbClr val="000000"/>
                          </a:solidFill>
                        </a:rPr>
                        <a:t>c</a:t>
                      </a:r>
                      <a:r>
                        <a:rPr sz="800" spc="-15">
                          <a:solidFill>
                            <a:srgbClr val="000000"/>
                          </a:solidFill>
                        </a:rPr>
                        <a:t>o</a:t>
                      </a:r>
                      <a:r>
                        <a:rPr sz="800">
                          <a:solidFill>
                            <a:srgbClr val="000000"/>
                          </a:solidFill>
                        </a:rPr>
                        <a:t>rt</a:t>
                      </a:r>
                      <a:r>
                        <a:rPr sz="800" spc="-20">
                          <a:solidFill>
                            <a:srgbClr val="000000"/>
                          </a:solidFill>
                        </a:rPr>
                        <a:t>e</a:t>
                      </a:r>
                      <a:r>
                        <a:rPr sz="800">
                          <a:solidFill>
                            <a:srgbClr val="000000"/>
                          </a:solidFill>
                        </a:rPr>
                        <a:t>x</a:t>
                      </a:r>
                      <a:r>
                        <a:rPr sz="800" spc="70">
                          <a:solidFill>
                            <a:srgbClr val="000000"/>
                          </a:solidFill>
                        </a:rPr>
                        <a:t> </a:t>
                      </a:r>
                      <a:r>
                        <a:rPr sz="800">
                          <a:solidFill>
                            <a:srgbClr val="000000"/>
                          </a:solidFill>
                        </a:rPr>
                        <a:t>of o</a:t>
                      </a:r>
                      <a:r>
                        <a:rPr sz="800" spc="-15">
                          <a:solidFill>
                            <a:srgbClr val="000000"/>
                          </a:solidFill>
                        </a:rPr>
                        <a:t>v</a:t>
                      </a:r>
                      <a:r>
                        <a:rPr sz="800">
                          <a:solidFill>
                            <a:srgbClr val="000000"/>
                          </a:solidFill>
                        </a:rPr>
                        <a:t>ar</a:t>
                      </a:r>
                      <a:r>
                        <a:rPr sz="800" spc="-20">
                          <a:solidFill>
                            <a:srgbClr val="000000"/>
                          </a:solidFill>
                        </a:rPr>
                        <a:t>y</a:t>
                      </a:r>
                      <a:r>
                        <a:rPr sz="800">
                          <a:solidFill>
                            <a:srgbClr val="000000"/>
                          </a:solidFill>
                        </a:rPr>
                        <a:t>.</a:t>
                      </a:r>
                      <a:r>
                        <a:rPr sz="800" spc="-30">
                          <a:solidFill>
                            <a:srgbClr val="000000"/>
                          </a:solidFill>
                        </a:rPr>
                        <a:t> </a:t>
                      </a:r>
                      <a:r>
                        <a:rPr sz="800">
                          <a:solidFill>
                            <a:srgbClr val="000000"/>
                          </a:solidFill>
                        </a:rPr>
                        <a:t>R</a:t>
                      </a:r>
                      <a:r>
                        <a:rPr sz="800" spc="-20">
                          <a:solidFill>
                            <a:srgbClr val="000000"/>
                          </a:solidFill>
                        </a:rPr>
                        <a:t>i</a:t>
                      </a:r>
                      <a:r>
                        <a:rPr sz="800">
                          <a:solidFill>
                            <a:srgbClr val="000000"/>
                          </a:solidFill>
                        </a:rPr>
                        <a:t>ght</a:t>
                      </a:r>
                      <a:r>
                        <a:rPr sz="800" spc="-40">
                          <a:solidFill>
                            <a:srgbClr val="000000"/>
                          </a:solidFill>
                        </a:rPr>
                        <a:t> </a:t>
                      </a:r>
                      <a:r>
                        <a:rPr sz="800">
                          <a:solidFill>
                            <a:srgbClr val="000000"/>
                          </a:solidFill>
                        </a:rPr>
                        <a:t>pa</a:t>
                      </a:r>
                      <a:r>
                        <a:rPr sz="800" spc="-20">
                          <a:solidFill>
                            <a:srgbClr val="000000"/>
                          </a:solidFill>
                        </a:rPr>
                        <a:t>n</a:t>
                      </a:r>
                      <a:r>
                        <a:rPr sz="800">
                          <a:solidFill>
                            <a:srgbClr val="000000"/>
                          </a:solidFill>
                        </a:rPr>
                        <a:t>el:</a:t>
                      </a:r>
                      <a:r>
                        <a:rPr sz="800" spc="-40">
                          <a:solidFill>
                            <a:srgbClr val="000000"/>
                          </a:solidFill>
                        </a:rPr>
                        <a:t> </a:t>
                      </a:r>
                      <a:r>
                        <a:rPr sz="800">
                          <a:solidFill>
                            <a:srgbClr val="000000"/>
                          </a:solidFill>
                        </a:rPr>
                        <a:t>CD99</a:t>
                      </a:r>
                      <a:r>
                        <a:rPr sz="800" spc="-45">
                          <a:solidFill>
                            <a:srgbClr val="000000"/>
                          </a:solidFill>
                        </a:rPr>
                        <a:t> </a:t>
                      </a:r>
                      <a:r>
                        <a:rPr sz="800">
                          <a:solidFill>
                            <a:srgbClr val="000000"/>
                          </a:solidFill>
                        </a:rPr>
                        <a:t>(b</a:t>
                      </a:r>
                      <a:r>
                        <a:rPr sz="800" spc="-15">
                          <a:solidFill>
                            <a:srgbClr val="000000"/>
                          </a:solidFill>
                        </a:rPr>
                        <a:t>r</a:t>
                      </a:r>
                      <a:r>
                        <a:rPr sz="800">
                          <a:solidFill>
                            <a:srgbClr val="000000"/>
                          </a:solidFill>
                        </a:rPr>
                        <a:t>o</a:t>
                      </a:r>
                      <a:r>
                        <a:rPr sz="800" spc="-15">
                          <a:solidFill>
                            <a:srgbClr val="000000"/>
                          </a:solidFill>
                        </a:rPr>
                        <a:t>w</a:t>
                      </a:r>
                      <a:r>
                        <a:rPr sz="800">
                          <a:solidFill>
                            <a:srgbClr val="000000"/>
                          </a:solidFill>
                        </a:rPr>
                        <a:t>n</a:t>
                      </a:r>
                      <a:r>
                        <a:rPr sz="800" spc="-30">
                          <a:solidFill>
                            <a:srgbClr val="000000"/>
                          </a:solidFill>
                        </a:rPr>
                        <a:t> </a:t>
                      </a:r>
                      <a:r>
                        <a:rPr sz="800">
                          <a:solidFill>
                            <a:srgbClr val="000000"/>
                          </a:solidFill>
                        </a:rPr>
                        <a:t>s</a:t>
                      </a:r>
                      <a:r>
                        <a:rPr sz="800" spc="-15">
                          <a:solidFill>
                            <a:srgbClr val="000000"/>
                          </a:solidFill>
                        </a:rPr>
                        <a:t>t</a:t>
                      </a:r>
                      <a:r>
                        <a:rPr sz="800">
                          <a:solidFill>
                            <a:srgbClr val="000000"/>
                          </a:solidFill>
                        </a:rPr>
                        <a:t>ai</a:t>
                      </a:r>
                      <a:r>
                        <a:rPr sz="800" spc="-20">
                          <a:solidFill>
                            <a:srgbClr val="000000"/>
                          </a:solidFill>
                        </a:rPr>
                        <a:t>n</a:t>
                      </a:r>
                      <a:r>
                        <a:rPr sz="800">
                          <a:solidFill>
                            <a:srgbClr val="000000"/>
                          </a:solidFill>
                        </a:rPr>
                        <a:t>)</a:t>
                      </a:r>
                      <a:r>
                        <a:rPr sz="800" spc="-30">
                          <a:solidFill>
                            <a:srgbClr val="000000"/>
                          </a:solidFill>
                        </a:rPr>
                        <a:t> </a:t>
                      </a:r>
                      <a:r>
                        <a:rPr sz="800">
                          <a:solidFill>
                            <a:srgbClr val="000000"/>
                          </a:solidFill>
                        </a:rPr>
                        <a:t>im</a:t>
                      </a:r>
                      <a:r>
                        <a:rPr sz="800" spc="-15">
                          <a:solidFill>
                            <a:srgbClr val="000000"/>
                          </a:solidFill>
                        </a:rPr>
                        <a:t>m</a:t>
                      </a:r>
                      <a:r>
                        <a:rPr sz="800">
                          <a:solidFill>
                            <a:srgbClr val="000000"/>
                          </a:solidFill>
                        </a:rPr>
                        <a:t>un</a:t>
                      </a:r>
                      <a:r>
                        <a:rPr sz="800" spc="-10">
                          <a:solidFill>
                            <a:srgbClr val="000000"/>
                          </a:solidFill>
                        </a:rPr>
                        <a:t>o</a:t>
                      </a:r>
                      <a:r>
                        <a:rPr sz="800">
                          <a:solidFill>
                            <a:srgbClr val="000000"/>
                          </a:solidFill>
                        </a:rPr>
                        <a:t>h</a:t>
                      </a:r>
                      <a:r>
                        <a:rPr sz="800" spc="-20">
                          <a:solidFill>
                            <a:srgbClr val="000000"/>
                          </a:solidFill>
                        </a:rPr>
                        <a:t>i</a:t>
                      </a:r>
                      <a:r>
                        <a:rPr sz="800">
                          <a:solidFill>
                            <a:srgbClr val="000000"/>
                          </a:solidFill>
                        </a:rPr>
                        <a:t>s</a:t>
                      </a:r>
                      <a:r>
                        <a:rPr sz="800" spc="-20">
                          <a:solidFill>
                            <a:srgbClr val="000000"/>
                          </a:solidFill>
                        </a:rPr>
                        <a:t>t</a:t>
                      </a:r>
                      <a:r>
                        <a:rPr sz="800">
                          <a:solidFill>
                            <a:srgbClr val="000000"/>
                          </a:solidFill>
                        </a:rPr>
                        <a:t>oc</a:t>
                      </a:r>
                      <a:r>
                        <a:rPr sz="800" spc="-15">
                          <a:solidFill>
                            <a:srgbClr val="000000"/>
                          </a:solidFill>
                        </a:rPr>
                        <a:t>h</a:t>
                      </a:r>
                      <a:r>
                        <a:rPr sz="800">
                          <a:solidFill>
                            <a:srgbClr val="000000"/>
                          </a:solidFill>
                        </a:rPr>
                        <a:t>em</a:t>
                      </a:r>
                      <a:r>
                        <a:rPr sz="800" spc="-20">
                          <a:solidFill>
                            <a:srgbClr val="000000"/>
                          </a:solidFill>
                        </a:rPr>
                        <a:t>i</a:t>
                      </a:r>
                      <a:r>
                        <a:rPr sz="800">
                          <a:solidFill>
                            <a:srgbClr val="000000"/>
                          </a:solidFill>
                        </a:rPr>
                        <a:t>s</a:t>
                      </a:r>
                      <a:r>
                        <a:rPr sz="800" spc="-20">
                          <a:solidFill>
                            <a:srgbClr val="000000"/>
                          </a:solidFill>
                        </a:rPr>
                        <a:t>t</a:t>
                      </a:r>
                      <a:r>
                        <a:rPr sz="800">
                          <a:solidFill>
                            <a:srgbClr val="000000"/>
                          </a:solidFill>
                        </a:rPr>
                        <a:t>ry</a:t>
                      </a:r>
                      <a:r>
                        <a:rPr sz="800" spc="-35">
                          <a:solidFill>
                            <a:srgbClr val="000000"/>
                          </a:solidFill>
                        </a:rPr>
                        <a:t> </a:t>
                      </a:r>
                      <a:r>
                        <a:rPr sz="800">
                          <a:solidFill>
                            <a:srgbClr val="000000"/>
                          </a:solidFill>
                        </a:rPr>
                        <a:t>re</a:t>
                      </a:r>
                      <a:r>
                        <a:rPr sz="800" spc="-25">
                          <a:solidFill>
                            <a:srgbClr val="000000"/>
                          </a:solidFill>
                        </a:rPr>
                        <a:t>s</a:t>
                      </a:r>
                      <a:r>
                        <a:rPr sz="800">
                          <a:solidFill>
                            <a:srgbClr val="000000"/>
                          </a:solidFill>
                        </a:rPr>
                        <a:t>ul</a:t>
                      </a:r>
                      <a:r>
                        <a:rPr sz="800" spc="-15">
                          <a:solidFill>
                            <a:srgbClr val="000000"/>
                          </a:solidFill>
                        </a:rPr>
                        <a:t>t</a:t>
                      </a:r>
                      <a:r>
                        <a:rPr sz="800">
                          <a:solidFill>
                            <a:srgbClr val="000000"/>
                          </a:solidFill>
                        </a:rPr>
                        <a:t>.</a:t>
                      </a:r>
                    </a:p>
                  </a:txBody>
                  <a:tcPr/>
                </a:tc>
                <a:tc hMerge="1">
                  <a:txBody>
                    <a:bodyPr/>
                    <a:lstStyle/>
                    <a:p>
                      <a:pPr algn="l" defTabSz="457200">
                        <a:lnSpc>
                          <a:spcPts val="600"/>
                        </a:lnSpc>
                        <a:defRPr sz="600" b="0">
                          <a:solidFill>
                            <a:srgbClr val="000000"/>
                          </a:solidFill>
                          <a:latin typeface="Calibri"/>
                          <a:ea typeface="Calibri"/>
                          <a:cs typeface="Calibri"/>
                          <a:sym typeface="Calibri"/>
                        </a:defRPr>
                      </a:pPr>
                      <a:r>
                        <a:t> </a:t>
                      </a:r>
                      <a:endParaRPr sz="1100"/>
                    </a:p>
                    <a:p>
                      <a:pPr marR="99694" indent="100964" algn="just" defTabSz="457200">
                        <a:lnSpc>
                          <a:spcPct val="112000"/>
                        </a:lnSpc>
                        <a:defRPr b="0">
                          <a:solidFill>
                            <a:srgbClr val="133C8B"/>
                          </a:solidFill>
                          <a:latin typeface="Arial"/>
                          <a:ea typeface="Arial"/>
                          <a:cs typeface="Arial"/>
                          <a:sym typeface="Arial"/>
                        </a:defRPr>
                      </a:pPr>
                      <a:r>
                        <a:t>Figure</a:t>
                      </a:r>
                      <a:r>
                        <a:rPr spc="-10"/>
                        <a:t> </a:t>
                      </a:r>
                      <a:r>
                        <a:t>2</a:t>
                      </a:r>
                      <a:r>
                        <a:rPr spc="55"/>
                        <a:t> </a:t>
                      </a:r>
                      <a:r>
                        <a:rPr sz="800">
                          <a:solidFill>
                            <a:srgbClr val="000000"/>
                          </a:solidFill>
                        </a:rPr>
                        <a:t>Bi</a:t>
                      </a:r>
                      <a:r>
                        <a:rPr sz="800" spc="-25">
                          <a:solidFill>
                            <a:srgbClr val="000000"/>
                          </a:solidFill>
                        </a:rPr>
                        <a:t>o</a:t>
                      </a:r>
                      <a:r>
                        <a:rPr sz="800">
                          <a:solidFill>
                            <a:srgbClr val="000000"/>
                          </a:solidFill>
                        </a:rPr>
                        <a:t>psy</a:t>
                      </a:r>
                      <a:r>
                        <a:rPr sz="800" spc="-20">
                          <a:solidFill>
                            <a:srgbClr val="000000"/>
                          </a:solidFill>
                        </a:rPr>
                        <a:t> </a:t>
                      </a:r>
                      <a:r>
                        <a:rPr sz="800">
                          <a:solidFill>
                            <a:srgbClr val="000000"/>
                          </a:solidFill>
                        </a:rPr>
                        <a:t>of</a:t>
                      </a:r>
                      <a:r>
                        <a:rPr sz="800" spc="-10">
                          <a:solidFill>
                            <a:srgbClr val="000000"/>
                          </a:solidFill>
                        </a:rPr>
                        <a:t> </a:t>
                      </a:r>
                      <a:r>
                        <a:rPr sz="800">
                          <a:solidFill>
                            <a:srgbClr val="000000"/>
                          </a:solidFill>
                        </a:rPr>
                        <a:t>ov</a:t>
                      </a:r>
                      <a:r>
                        <a:rPr sz="800" spc="-20">
                          <a:solidFill>
                            <a:srgbClr val="000000"/>
                          </a:solidFill>
                        </a:rPr>
                        <a:t>a</a:t>
                      </a:r>
                      <a:r>
                        <a:rPr sz="800">
                          <a:solidFill>
                            <a:srgbClr val="000000"/>
                          </a:solidFill>
                        </a:rPr>
                        <a:t>ry</a:t>
                      </a:r>
                      <a:r>
                        <a:rPr sz="800" spc="-15">
                          <a:solidFill>
                            <a:srgbClr val="000000"/>
                          </a:solidFill>
                        </a:rPr>
                        <a:t> </a:t>
                      </a:r>
                      <a:r>
                        <a:rPr sz="800">
                          <a:solidFill>
                            <a:srgbClr val="000000"/>
                          </a:solidFill>
                        </a:rPr>
                        <a:t>f</a:t>
                      </a:r>
                      <a:r>
                        <a:rPr sz="800" spc="-15">
                          <a:solidFill>
                            <a:srgbClr val="000000"/>
                          </a:solidFill>
                        </a:rPr>
                        <a:t>r</a:t>
                      </a:r>
                      <a:r>
                        <a:rPr sz="800">
                          <a:solidFill>
                            <a:srgbClr val="000000"/>
                          </a:solidFill>
                        </a:rPr>
                        <a:t>om</a:t>
                      </a:r>
                      <a:r>
                        <a:rPr sz="800" spc="-15">
                          <a:solidFill>
                            <a:srgbClr val="000000"/>
                          </a:solidFill>
                        </a:rPr>
                        <a:t> </a:t>
                      </a:r>
                      <a:r>
                        <a:rPr sz="800">
                          <a:solidFill>
                            <a:srgbClr val="000000"/>
                          </a:solidFill>
                        </a:rPr>
                        <a:t>a</a:t>
                      </a:r>
                      <a:r>
                        <a:rPr sz="800" spc="-10">
                          <a:solidFill>
                            <a:srgbClr val="000000"/>
                          </a:solidFill>
                        </a:rPr>
                        <a:t> </a:t>
                      </a:r>
                      <a:r>
                        <a:rPr sz="800">
                          <a:solidFill>
                            <a:srgbClr val="000000"/>
                          </a:solidFill>
                        </a:rPr>
                        <a:t>gi</a:t>
                      </a:r>
                      <a:r>
                        <a:rPr sz="800" spc="-20">
                          <a:solidFill>
                            <a:srgbClr val="000000"/>
                          </a:solidFill>
                        </a:rPr>
                        <a:t>r</a:t>
                      </a:r>
                      <a:r>
                        <a:rPr sz="800">
                          <a:solidFill>
                            <a:srgbClr val="000000"/>
                          </a:solidFill>
                        </a:rPr>
                        <a:t>l</a:t>
                      </a:r>
                      <a:r>
                        <a:rPr sz="800" spc="-10">
                          <a:solidFill>
                            <a:srgbClr val="000000"/>
                          </a:solidFill>
                        </a:rPr>
                        <a:t> </a:t>
                      </a:r>
                      <a:r>
                        <a:rPr sz="800">
                          <a:solidFill>
                            <a:srgbClr val="000000"/>
                          </a:solidFill>
                        </a:rPr>
                        <a:t>wi</a:t>
                      </a:r>
                      <a:r>
                        <a:rPr sz="800" spc="-15">
                          <a:solidFill>
                            <a:srgbClr val="000000"/>
                          </a:solidFill>
                        </a:rPr>
                        <a:t>t</a:t>
                      </a:r>
                      <a:r>
                        <a:rPr sz="800">
                          <a:solidFill>
                            <a:srgbClr val="000000"/>
                          </a:solidFill>
                        </a:rPr>
                        <a:t>h</a:t>
                      </a:r>
                      <a:r>
                        <a:rPr sz="800" spc="-5">
                          <a:solidFill>
                            <a:srgbClr val="000000"/>
                          </a:solidFill>
                        </a:rPr>
                        <a:t> </a:t>
                      </a:r>
                      <a:r>
                        <a:rPr sz="800">
                          <a:solidFill>
                            <a:srgbClr val="000000"/>
                          </a:solidFill>
                        </a:rPr>
                        <a:t>Ew</a:t>
                      </a:r>
                      <a:r>
                        <a:rPr sz="800" spc="-25">
                          <a:solidFill>
                            <a:srgbClr val="000000"/>
                          </a:solidFill>
                        </a:rPr>
                        <a:t>i</a:t>
                      </a:r>
                      <a:r>
                        <a:rPr sz="800">
                          <a:solidFill>
                            <a:srgbClr val="000000"/>
                          </a:solidFill>
                        </a:rPr>
                        <a:t>n</a:t>
                      </a:r>
                      <a:r>
                        <a:rPr sz="800" spc="-10">
                          <a:solidFill>
                            <a:srgbClr val="000000"/>
                          </a:solidFill>
                        </a:rPr>
                        <a:t>g</a:t>
                      </a:r>
                      <a:r>
                        <a:rPr sz="800" spc="-5">
                          <a:solidFill>
                            <a:srgbClr val="000000"/>
                          </a:solidFill>
                        </a:rPr>
                        <a:t>’</a:t>
                      </a:r>
                      <a:r>
                        <a:rPr sz="800">
                          <a:solidFill>
                            <a:srgbClr val="000000"/>
                          </a:solidFill>
                        </a:rPr>
                        <a:t>s</a:t>
                      </a:r>
                      <a:r>
                        <a:rPr sz="800" spc="-15">
                          <a:solidFill>
                            <a:srgbClr val="000000"/>
                          </a:solidFill>
                        </a:rPr>
                        <a:t> </a:t>
                      </a:r>
                      <a:r>
                        <a:rPr sz="800">
                          <a:solidFill>
                            <a:srgbClr val="000000"/>
                          </a:solidFill>
                        </a:rPr>
                        <a:t>sa</a:t>
                      </a:r>
                      <a:r>
                        <a:rPr sz="800" spc="-25">
                          <a:solidFill>
                            <a:srgbClr val="000000"/>
                          </a:solidFill>
                        </a:rPr>
                        <a:t>r</a:t>
                      </a:r>
                      <a:r>
                        <a:rPr sz="800">
                          <a:solidFill>
                            <a:srgbClr val="000000"/>
                          </a:solidFill>
                        </a:rPr>
                        <a:t>co</a:t>
                      </a:r>
                      <a:r>
                        <a:rPr sz="800" spc="-15">
                          <a:solidFill>
                            <a:srgbClr val="000000"/>
                          </a:solidFill>
                        </a:rPr>
                        <a:t>m</a:t>
                      </a:r>
                      <a:r>
                        <a:rPr sz="800">
                          <a:solidFill>
                            <a:srgbClr val="000000"/>
                          </a:solidFill>
                        </a:rPr>
                        <a:t>a</a:t>
                      </a:r>
                      <a:r>
                        <a:rPr sz="800" spc="-10">
                          <a:solidFill>
                            <a:srgbClr val="000000"/>
                          </a:solidFill>
                        </a:rPr>
                        <a:t> </a:t>
                      </a:r>
                      <a:r>
                        <a:rPr sz="800">
                          <a:solidFill>
                            <a:srgbClr val="000000"/>
                          </a:solidFill>
                        </a:rPr>
                        <a:t>in</a:t>
                      </a:r>
                      <a:r>
                        <a:rPr sz="800" spc="-10">
                          <a:solidFill>
                            <a:srgbClr val="000000"/>
                          </a:solidFill>
                        </a:rPr>
                        <a:t> </a:t>
                      </a:r>
                      <a:r>
                        <a:rPr sz="800">
                          <a:solidFill>
                            <a:srgbClr val="000000"/>
                          </a:solidFill>
                        </a:rPr>
                        <a:t>a</a:t>
                      </a:r>
                      <a:r>
                        <a:rPr sz="800" spc="-10">
                          <a:solidFill>
                            <a:srgbClr val="000000"/>
                          </a:solidFill>
                        </a:rPr>
                        <a:t> </a:t>
                      </a:r>
                      <a:r>
                        <a:rPr sz="800">
                          <a:solidFill>
                            <a:srgbClr val="000000"/>
                          </a:solidFill>
                        </a:rPr>
                        <a:t>ve</a:t>
                      </a:r>
                      <a:r>
                        <a:rPr sz="800" spc="-20">
                          <a:solidFill>
                            <a:srgbClr val="000000"/>
                          </a:solidFill>
                        </a:rPr>
                        <a:t>r</a:t>
                      </a:r>
                      <a:r>
                        <a:rPr sz="800">
                          <a:solidFill>
                            <a:srgbClr val="000000"/>
                          </a:solidFill>
                        </a:rPr>
                        <a:t>te- b</a:t>
                      </a:r>
                      <a:r>
                        <a:rPr sz="800" spc="-15">
                          <a:solidFill>
                            <a:srgbClr val="000000"/>
                          </a:solidFill>
                        </a:rPr>
                        <a:t>r</a:t>
                      </a:r>
                      <a:r>
                        <a:rPr sz="800">
                          <a:solidFill>
                            <a:srgbClr val="000000"/>
                          </a:solidFill>
                        </a:rPr>
                        <a:t>a.</a:t>
                      </a:r>
                      <a:r>
                        <a:rPr sz="800" spc="30">
                          <a:solidFill>
                            <a:srgbClr val="000000"/>
                          </a:solidFill>
                        </a:rPr>
                        <a:t> </a:t>
                      </a:r>
                      <a:r>
                        <a:rPr sz="800">
                          <a:solidFill>
                            <a:srgbClr val="000000"/>
                          </a:solidFill>
                        </a:rPr>
                        <a:t>A</a:t>
                      </a:r>
                      <a:r>
                        <a:rPr sz="800" spc="30">
                          <a:solidFill>
                            <a:srgbClr val="000000"/>
                          </a:solidFill>
                        </a:rPr>
                        <a:t> </a:t>
                      </a:r>
                      <a:r>
                        <a:rPr sz="800">
                          <a:solidFill>
                            <a:srgbClr val="000000"/>
                          </a:solidFill>
                        </a:rPr>
                        <a:t>12</a:t>
                      </a:r>
                      <a:r>
                        <a:rPr sz="800" spc="-15">
                          <a:solidFill>
                            <a:srgbClr val="000000"/>
                          </a:solidFill>
                        </a:rPr>
                        <a:t>-</a:t>
                      </a:r>
                      <a:r>
                        <a:rPr sz="800">
                          <a:solidFill>
                            <a:srgbClr val="000000"/>
                          </a:solidFill>
                        </a:rPr>
                        <a:t>ye</a:t>
                      </a:r>
                      <a:r>
                        <a:rPr sz="800" spc="-20">
                          <a:solidFill>
                            <a:srgbClr val="000000"/>
                          </a:solidFill>
                        </a:rPr>
                        <a:t>a</a:t>
                      </a:r>
                      <a:r>
                        <a:rPr sz="800">
                          <a:solidFill>
                            <a:srgbClr val="000000"/>
                          </a:solidFill>
                        </a:rPr>
                        <a:t>r</a:t>
                      </a:r>
                      <a:r>
                        <a:rPr sz="800" spc="-15">
                          <a:solidFill>
                            <a:srgbClr val="000000"/>
                          </a:solidFill>
                        </a:rPr>
                        <a:t>-</a:t>
                      </a:r>
                      <a:r>
                        <a:rPr sz="800">
                          <a:solidFill>
                            <a:srgbClr val="000000"/>
                          </a:solidFill>
                        </a:rPr>
                        <a:t>old</a:t>
                      </a:r>
                      <a:r>
                        <a:rPr sz="800" spc="25">
                          <a:solidFill>
                            <a:srgbClr val="000000"/>
                          </a:solidFill>
                        </a:rPr>
                        <a:t> </a:t>
                      </a:r>
                      <a:r>
                        <a:rPr sz="800">
                          <a:solidFill>
                            <a:srgbClr val="000000"/>
                          </a:solidFill>
                        </a:rPr>
                        <a:t>wi</a:t>
                      </a:r>
                      <a:r>
                        <a:rPr sz="800" spc="-15">
                          <a:solidFill>
                            <a:srgbClr val="000000"/>
                          </a:solidFill>
                        </a:rPr>
                        <a:t>t</a:t>
                      </a:r>
                      <a:r>
                        <a:rPr sz="800">
                          <a:solidFill>
                            <a:srgbClr val="000000"/>
                          </a:solidFill>
                        </a:rPr>
                        <a:t>h</a:t>
                      </a:r>
                      <a:r>
                        <a:rPr sz="800" spc="40">
                          <a:solidFill>
                            <a:srgbClr val="000000"/>
                          </a:solidFill>
                        </a:rPr>
                        <a:t> </a:t>
                      </a:r>
                      <a:r>
                        <a:rPr sz="800">
                          <a:solidFill>
                            <a:srgbClr val="000000"/>
                          </a:solidFill>
                        </a:rPr>
                        <a:t>Ew</a:t>
                      </a:r>
                      <a:r>
                        <a:rPr sz="800" spc="-25">
                          <a:solidFill>
                            <a:srgbClr val="000000"/>
                          </a:solidFill>
                        </a:rPr>
                        <a:t>i</a:t>
                      </a:r>
                      <a:r>
                        <a:rPr sz="800">
                          <a:solidFill>
                            <a:srgbClr val="000000"/>
                          </a:solidFill>
                        </a:rPr>
                        <a:t>n</a:t>
                      </a:r>
                      <a:r>
                        <a:rPr sz="800" spc="-15">
                          <a:solidFill>
                            <a:srgbClr val="000000"/>
                          </a:solidFill>
                        </a:rPr>
                        <a:t>g</a:t>
                      </a:r>
                      <a:r>
                        <a:rPr sz="800">
                          <a:solidFill>
                            <a:srgbClr val="000000"/>
                          </a:solidFill>
                        </a:rPr>
                        <a:t>’s</a:t>
                      </a:r>
                      <a:r>
                        <a:rPr sz="800" spc="30">
                          <a:solidFill>
                            <a:srgbClr val="000000"/>
                          </a:solidFill>
                        </a:rPr>
                        <a:t> </a:t>
                      </a:r>
                      <a:r>
                        <a:rPr sz="800">
                          <a:solidFill>
                            <a:srgbClr val="000000"/>
                          </a:solidFill>
                        </a:rPr>
                        <a:t>sa</a:t>
                      </a:r>
                      <a:r>
                        <a:rPr sz="800" spc="-25">
                          <a:solidFill>
                            <a:srgbClr val="000000"/>
                          </a:solidFill>
                        </a:rPr>
                        <a:t>r</a:t>
                      </a:r>
                      <a:r>
                        <a:rPr sz="800">
                          <a:solidFill>
                            <a:srgbClr val="000000"/>
                          </a:solidFill>
                        </a:rPr>
                        <a:t>co</a:t>
                      </a:r>
                      <a:r>
                        <a:rPr sz="800" spc="-15">
                          <a:solidFill>
                            <a:srgbClr val="000000"/>
                          </a:solidFill>
                        </a:rPr>
                        <a:t>m</a:t>
                      </a:r>
                      <a:r>
                        <a:rPr sz="800">
                          <a:solidFill>
                            <a:srgbClr val="000000"/>
                          </a:solidFill>
                        </a:rPr>
                        <a:t>a</a:t>
                      </a:r>
                      <a:r>
                        <a:rPr sz="800" spc="35">
                          <a:solidFill>
                            <a:srgbClr val="000000"/>
                          </a:solidFill>
                        </a:rPr>
                        <a:t> </a:t>
                      </a:r>
                      <a:r>
                        <a:rPr sz="800">
                          <a:solidFill>
                            <a:srgbClr val="000000"/>
                          </a:solidFill>
                        </a:rPr>
                        <a:t>lo</a:t>
                      </a:r>
                      <a:r>
                        <a:rPr sz="800" spc="-20">
                          <a:solidFill>
                            <a:srgbClr val="000000"/>
                          </a:solidFill>
                        </a:rPr>
                        <a:t>c</a:t>
                      </a:r>
                      <a:r>
                        <a:rPr sz="800">
                          <a:solidFill>
                            <a:srgbClr val="000000"/>
                          </a:solidFill>
                        </a:rPr>
                        <a:t>al</a:t>
                      </a:r>
                      <a:r>
                        <a:rPr sz="800" spc="-20">
                          <a:solidFill>
                            <a:srgbClr val="000000"/>
                          </a:solidFill>
                        </a:rPr>
                        <a:t>i</a:t>
                      </a:r>
                      <a:r>
                        <a:rPr sz="800">
                          <a:solidFill>
                            <a:srgbClr val="000000"/>
                          </a:solidFill>
                        </a:rPr>
                        <a:t>zed</a:t>
                      </a:r>
                      <a:r>
                        <a:rPr sz="800" spc="30">
                          <a:solidFill>
                            <a:srgbClr val="000000"/>
                          </a:solidFill>
                        </a:rPr>
                        <a:t> </a:t>
                      </a:r>
                      <a:r>
                        <a:rPr sz="800">
                          <a:solidFill>
                            <a:srgbClr val="000000"/>
                          </a:solidFill>
                        </a:rPr>
                        <a:t>to</a:t>
                      </a:r>
                      <a:r>
                        <a:rPr sz="800" spc="30">
                          <a:solidFill>
                            <a:srgbClr val="000000"/>
                          </a:solidFill>
                        </a:rPr>
                        <a:t> </a:t>
                      </a:r>
                      <a:r>
                        <a:rPr sz="800">
                          <a:solidFill>
                            <a:srgbClr val="000000"/>
                          </a:solidFill>
                        </a:rPr>
                        <a:t>t</a:t>
                      </a:r>
                      <a:r>
                        <a:rPr sz="800" spc="-15">
                          <a:solidFill>
                            <a:srgbClr val="000000"/>
                          </a:solidFill>
                        </a:rPr>
                        <a:t>h</a:t>
                      </a:r>
                      <a:r>
                        <a:rPr sz="800">
                          <a:solidFill>
                            <a:srgbClr val="000000"/>
                          </a:solidFill>
                        </a:rPr>
                        <a:t>e</a:t>
                      </a:r>
                      <a:r>
                        <a:rPr sz="800" spc="30">
                          <a:solidFill>
                            <a:srgbClr val="000000"/>
                          </a:solidFill>
                        </a:rPr>
                        <a:t> </a:t>
                      </a:r>
                      <a:r>
                        <a:rPr sz="800">
                          <a:solidFill>
                            <a:srgbClr val="000000"/>
                          </a:solidFill>
                        </a:rPr>
                        <a:t>T7</a:t>
                      </a:r>
                      <a:r>
                        <a:rPr sz="800" spc="30">
                          <a:solidFill>
                            <a:srgbClr val="000000"/>
                          </a:solidFill>
                        </a:rPr>
                        <a:t> </a:t>
                      </a:r>
                      <a:r>
                        <a:rPr sz="800">
                          <a:solidFill>
                            <a:srgbClr val="000000"/>
                          </a:solidFill>
                        </a:rPr>
                        <a:t>ve</a:t>
                      </a:r>
                      <a:r>
                        <a:rPr sz="800" spc="-20">
                          <a:solidFill>
                            <a:srgbClr val="000000"/>
                          </a:solidFill>
                        </a:rPr>
                        <a:t>r</a:t>
                      </a:r>
                      <a:r>
                        <a:rPr sz="800">
                          <a:solidFill>
                            <a:srgbClr val="000000"/>
                          </a:solidFill>
                        </a:rPr>
                        <a:t>te</a:t>
                      </a:r>
                      <a:r>
                        <a:rPr sz="800" spc="-20">
                          <a:solidFill>
                            <a:srgbClr val="000000"/>
                          </a:solidFill>
                        </a:rPr>
                        <a:t>b</a:t>
                      </a:r>
                      <a:r>
                        <a:rPr sz="800">
                          <a:solidFill>
                            <a:srgbClr val="000000"/>
                          </a:solidFill>
                        </a:rPr>
                        <a:t>ra and</a:t>
                      </a:r>
                      <a:r>
                        <a:rPr sz="800" spc="40">
                          <a:solidFill>
                            <a:srgbClr val="000000"/>
                          </a:solidFill>
                        </a:rPr>
                        <a:t> </a:t>
                      </a:r>
                      <a:r>
                        <a:rPr sz="800">
                          <a:solidFill>
                            <a:srgbClr val="000000"/>
                          </a:solidFill>
                        </a:rPr>
                        <a:t>no</a:t>
                      </a:r>
                      <a:r>
                        <a:rPr sz="800" spc="50">
                          <a:solidFill>
                            <a:srgbClr val="000000"/>
                          </a:solidFill>
                        </a:rPr>
                        <a:t> </a:t>
                      </a:r>
                      <a:r>
                        <a:rPr sz="800">
                          <a:solidFill>
                            <a:srgbClr val="000000"/>
                          </a:solidFill>
                        </a:rPr>
                        <a:t>ev</a:t>
                      </a:r>
                      <a:r>
                        <a:rPr sz="800" spc="-20">
                          <a:solidFill>
                            <a:srgbClr val="000000"/>
                          </a:solidFill>
                        </a:rPr>
                        <a:t>i</a:t>
                      </a:r>
                      <a:r>
                        <a:rPr sz="800">
                          <a:solidFill>
                            <a:srgbClr val="000000"/>
                          </a:solidFill>
                        </a:rPr>
                        <a:t>d</a:t>
                      </a:r>
                      <a:r>
                        <a:rPr sz="800" spc="-20">
                          <a:solidFill>
                            <a:srgbClr val="000000"/>
                          </a:solidFill>
                        </a:rPr>
                        <a:t>e</a:t>
                      </a:r>
                      <a:r>
                        <a:rPr sz="800">
                          <a:solidFill>
                            <a:srgbClr val="000000"/>
                          </a:solidFill>
                        </a:rPr>
                        <a:t>nce</a:t>
                      </a:r>
                      <a:r>
                        <a:rPr sz="800" spc="45">
                          <a:solidFill>
                            <a:srgbClr val="000000"/>
                          </a:solidFill>
                        </a:rPr>
                        <a:t> </a:t>
                      </a:r>
                      <a:r>
                        <a:rPr sz="800">
                          <a:solidFill>
                            <a:srgbClr val="000000"/>
                          </a:solidFill>
                        </a:rPr>
                        <a:t>of</a:t>
                      </a:r>
                      <a:r>
                        <a:rPr sz="800" spc="45">
                          <a:solidFill>
                            <a:srgbClr val="000000"/>
                          </a:solidFill>
                        </a:rPr>
                        <a:t> </a:t>
                      </a:r>
                      <a:r>
                        <a:rPr sz="800">
                          <a:solidFill>
                            <a:srgbClr val="000000"/>
                          </a:solidFill>
                        </a:rPr>
                        <a:t>me</a:t>
                      </a:r>
                      <a:r>
                        <a:rPr sz="800" spc="-15">
                          <a:solidFill>
                            <a:srgbClr val="000000"/>
                          </a:solidFill>
                        </a:rPr>
                        <a:t>t</a:t>
                      </a:r>
                      <a:r>
                        <a:rPr sz="800">
                          <a:solidFill>
                            <a:srgbClr val="000000"/>
                          </a:solidFill>
                        </a:rPr>
                        <a:t>as</a:t>
                      </a:r>
                      <a:r>
                        <a:rPr sz="800" spc="-20">
                          <a:solidFill>
                            <a:srgbClr val="000000"/>
                          </a:solidFill>
                        </a:rPr>
                        <a:t>t</a:t>
                      </a:r>
                      <a:r>
                        <a:rPr sz="800">
                          <a:solidFill>
                            <a:srgbClr val="000000"/>
                          </a:solidFill>
                        </a:rPr>
                        <a:t>at</a:t>
                      </a:r>
                      <a:r>
                        <a:rPr sz="800" spc="-25">
                          <a:solidFill>
                            <a:srgbClr val="000000"/>
                          </a:solidFill>
                        </a:rPr>
                        <a:t>i</a:t>
                      </a:r>
                      <a:r>
                        <a:rPr sz="800">
                          <a:solidFill>
                            <a:srgbClr val="000000"/>
                          </a:solidFill>
                        </a:rPr>
                        <a:t>c</a:t>
                      </a:r>
                      <a:r>
                        <a:rPr sz="800" spc="50">
                          <a:solidFill>
                            <a:srgbClr val="000000"/>
                          </a:solidFill>
                        </a:rPr>
                        <a:t> </a:t>
                      </a:r>
                      <a:r>
                        <a:rPr sz="800">
                          <a:solidFill>
                            <a:srgbClr val="000000"/>
                          </a:solidFill>
                        </a:rPr>
                        <a:t>d</a:t>
                      </a:r>
                      <a:r>
                        <a:rPr sz="800" spc="-20">
                          <a:solidFill>
                            <a:srgbClr val="000000"/>
                          </a:solidFill>
                        </a:rPr>
                        <a:t>i</a:t>
                      </a:r>
                      <a:r>
                        <a:rPr sz="800">
                          <a:solidFill>
                            <a:srgbClr val="000000"/>
                          </a:solidFill>
                        </a:rPr>
                        <a:t>s</a:t>
                      </a:r>
                      <a:r>
                        <a:rPr sz="800" spc="-20">
                          <a:solidFill>
                            <a:srgbClr val="000000"/>
                          </a:solidFill>
                        </a:rPr>
                        <a:t>e</a:t>
                      </a:r>
                      <a:r>
                        <a:rPr sz="800">
                          <a:solidFill>
                            <a:srgbClr val="000000"/>
                          </a:solidFill>
                        </a:rPr>
                        <a:t>ase</a:t>
                      </a:r>
                      <a:r>
                        <a:rPr sz="800" spc="50">
                          <a:solidFill>
                            <a:srgbClr val="000000"/>
                          </a:solidFill>
                        </a:rPr>
                        <a:t> </a:t>
                      </a:r>
                      <a:r>
                        <a:rPr sz="800">
                          <a:solidFill>
                            <a:srgbClr val="000000"/>
                          </a:solidFill>
                        </a:rPr>
                        <a:t>un</a:t>
                      </a:r>
                      <a:r>
                        <a:rPr sz="800" spc="-25">
                          <a:solidFill>
                            <a:srgbClr val="000000"/>
                          </a:solidFill>
                        </a:rPr>
                        <a:t>d</a:t>
                      </a:r>
                      <a:r>
                        <a:rPr sz="800">
                          <a:solidFill>
                            <a:srgbClr val="000000"/>
                          </a:solidFill>
                        </a:rPr>
                        <a:t>er</a:t>
                      </a:r>
                      <a:r>
                        <a:rPr sz="800" spc="-15">
                          <a:solidFill>
                            <a:srgbClr val="000000"/>
                          </a:solidFill>
                        </a:rPr>
                        <a:t>w</a:t>
                      </a:r>
                      <a:r>
                        <a:rPr sz="800">
                          <a:solidFill>
                            <a:srgbClr val="000000"/>
                          </a:solidFill>
                        </a:rPr>
                        <a:t>e</a:t>
                      </a:r>
                      <a:r>
                        <a:rPr sz="800" spc="-20">
                          <a:solidFill>
                            <a:srgbClr val="000000"/>
                          </a:solidFill>
                        </a:rPr>
                        <a:t>n</a:t>
                      </a:r>
                      <a:r>
                        <a:rPr sz="800">
                          <a:solidFill>
                            <a:srgbClr val="000000"/>
                          </a:solidFill>
                        </a:rPr>
                        <a:t>t</a:t>
                      </a:r>
                      <a:r>
                        <a:rPr sz="800" spc="55">
                          <a:solidFill>
                            <a:srgbClr val="000000"/>
                          </a:solidFill>
                        </a:rPr>
                        <a:t> </a:t>
                      </a:r>
                      <a:r>
                        <a:rPr sz="800">
                          <a:solidFill>
                            <a:srgbClr val="000000"/>
                          </a:solidFill>
                        </a:rPr>
                        <a:t>ov</a:t>
                      </a:r>
                      <a:r>
                        <a:rPr sz="800" spc="-20">
                          <a:solidFill>
                            <a:srgbClr val="000000"/>
                          </a:solidFill>
                        </a:rPr>
                        <a:t>a</a:t>
                      </a:r>
                      <a:r>
                        <a:rPr sz="800">
                          <a:solidFill>
                            <a:srgbClr val="000000"/>
                          </a:solidFill>
                        </a:rPr>
                        <a:t>ri</a:t>
                      </a:r>
                      <a:r>
                        <a:rPr sz="800" spc="-20">
                          <a:solidFill>
                            <a:srgbClr val="000000"/>
                          </a:solidFill>
                        </a:rPr>
                        <a:t>a</a:t>
                      </a:r>
                      <a:r>
                        <a:rPr sz="800">
                          <a:solidFill>
                            <a:srgbClr val="000000"/>
                          </a:solidFill>
                        </a:rPr>
                        <a:t>n</a:t>
                      </a:r>
                      <a:r>
                        <a:rPr sz="800" spc="50">
                          <a:solidFill>
                            <a:srgbClr val="000000"/>
                          </a:solidFill>
                        </a:rPr>
                        <a:t> </a:t>
                      </a:r>
                      <a:r>
                        <a:rPr sz="800">
                          <a:solidFill>
                            <a:srgbClr val="000000"/>
                          </a:solidFill>
                        </a:rPr>
                        <a:t>b</a:t>
                      </a:r>
                      <a:r>
                        <a:rPr sz="800" spc="-20">
                          <a:solidFill>
                            <a:srgbClr val="000000"/>
                          </a:solidFill>
                        </a:rPr>
                        <a:t>i</a:t>
                      </a:r>
                      <a:r>
                        <a:rPr sz="800">
                          <a:solidFill>
                            <a:srgbClr val="000000"/>
                          </a:solidFill>
                        </a:rPr>
                        <a:t>opsy</a:t>
                      </a:r>
                      <a:r>
                        <a:rPr sz="800" spc="40">
                          <a:solidFill>
                            <a:srgbClr val="000000"/>
                          </a:solidFill>
                        </a:rPr>
                        <a:t> </a:t>
                      </a:r>
                      <a:r>
                        <a:rPr sz="800">
                          <a:solidFill>
                            <a:srgbClr val="000000"/>
                          </a:solidFill>
                        </a:rPr>
                        <a:t>f</a:t>
                      </a:r>
                      <a:r>
                        <a:rPr sz="800" spc="-15">
                          <a:solidFill>
                            <a:srgbClr val="000000"/>
                          </a:solidFill>
                        </a:rPr>
                        <a:t>o</a:t>
                      </a:r>
                      <a:r>
                        <a:rPr sz="800">
                          <a:solidFill>
                            <a:srgbClr val="000000"/>
                          </a:solidFill>
                        </a:rPr>
                        <a:t>r fe</a:t>
                      </a:r>
                      <a:r>
                        <a:rPr sz="800" spc="-20">
                          <a:solidFill>
                            <a:srgbClr val="000000"/>
                          </a:solidFill>
                        </a:rPr>
                        <a:t>r</a:t>
                      </a:r>
                      <a:r>
                        <a:rPr sz="800">
                          <a:solidFill>
                            <a:srgbClr val="000000"/>
                          </a:solidFill>
                        </a:rPr>
                        <a:t>ti</a:t>
                      </a:r>
                      <a:r>
                        <a:rPr sz="800" spc="-20">
                          <a:solidFill>
                            <a:srgbClr val="000000"/>
                          </a:solidFill>
                        </a:rPr>
                        <a:t>l</a:t>
                      </a:r>
                      <a:r>
                        <a:rPr sz="800">
                          <a:solidFill>
                            <a:srgbClr val="000000"/>
                          </a:solidFill>
                        </a:rPr>
                        <a:t>ity</a:t>
                      </a:r>
                      <a:r>
                        <a:rPr sz="800" spc="80">
                          <a:solidFill>
                            <a:srgbClr val="000000"/>
                          </a:solidFill>
                        </a:rPr>
                        <a:t> </a:t>
                      </a:r>
                      <a:r>
                        <a:rPr sz="800">
                          <a:solidFill>
                            <a:srgbClr val="000000"/>
                          </a:solidFill>
                        </a:rPr>
                        <a:t>pr</a:t>
                      </a:r>
                      <a:r>
                        <a:rPr sz="800" spc="-15">
                          <a:solidFill>
                            <a:srgbClr val="000000"/>
                          </a:solidFill>
                        </a:rPr>
                        <a:t>e</a:t>
                      </a:r>
                      <a:r>
                        <a:rPr sz="800">
                          <a:solidFill>
                            <a:srgbClr val="000000"/>
                          </a:solidFill>
                        </a:rPr>
                        <a:t>s</a:t>
                      </a:r>
                      <a:r>
                        <a:rPr sz="800" spc="-20">
                          <a:solidFill>
                            <a:srgbClr val="000000"/>
                          </a:solidFill>
                        </a:rPr>
                        <a:t>e</a:t>
                      </a:r>
                      <a:r>
                        <a:rPr sz="800">
                          <a:solidFill>
                            <a:srgbClr val="000000"/>
                          </a:solidFill>
                        </a:rPr>
                        <a:t>rv</a:t>
                      </a:r>
                      <a:r>
                        <a:rPr sz="800" spc="-20">
                          <a:solidFill>
                            <a:srgbClr val="000000"/>
                          </a:solidFill>
                        </a:rPr>
                        <a:t>a</a:t>
                      </a:r>
                      <a:r>
                        <a:rPr sz="800">
                          <a:solidFill>
                            <a:srgbClr val="000000"/>
                          </a:solidFill>
                        </a:rPr>
                        <a:t>ti</a:t>
                      </a:r>
                      <a:r>
                        <a:rPr sz="800" spc="-15">
                          <a:solidFill>
                            <a:srgbClr val="000000"/>
                          </a:solidFill>
                        </a:rPr>
                        <a:t>o</a:t>
                      </a:r>
                      <a:r>
                        <a:rPr sz="800">
                          <a:solidFill>
                            <a:srgbClr val="000000"/>
                          </a:solidFill>
                        </a:rPr>
                        <a:t>n.</a:t>
                      </a:r>
                      <a:r>
                        <a:rPr sz="800" spc="85">
                          <a:solidFill>
                            <a:srgbClr val="000000"/>
                          </a:solidFill>
                        </a:rPr>
                        <a:t> </a:t>
                      </a:r>
                      <a:r>
                        <a:rPr sz="800">
                          <a:solidFill>
                            <a:srgbClr val="000000"/>
                          </a:solidFill>
                        </a:rPr>
                        <a:t>A</a:t>
                      </a:r>
                      <a:r>
                        <a:rPr sz="800" spc="85">
                          <a:solidFill>
                            <a:srgbClr val="000000"/>
                          </a:solidFill>
                        </a:rPr>
                        <a:t> </a:t>
                      </a:r>
                      <a:r>
                        <a:rPr sz="800">
                          <a:solidFill>
                            <a:srgbClr val="000000"/>
                          </a:solidFill>
                        </a:rPr>
                        <a:t>bi</a:t>
                      </a:r>
                      <a:r>
                        <a:rPr sz="800" spc="-15">
                          <a:solidFill>
                            <a:srgbClr val="000000"/>
                          </a:solidFill>
                        </a:rPr>
                        <a:t>o</a:t>
                      </a:r>
                      <a:r>
                        <a:rPr sz="800">
                          <a:solidFill>
                            <a:srgbClr val="000000"/>
                          </a:solidFill>
                        </a:rPr>
                        <a:t>psy</a:t>
                      </a:r>
                      <a:r>
                        <a:rPr sz="800" spc="75">
                          <a:solidFill>
                            <a:srgbClr val="000000"/>
                          </a:solidFill>
                        </a:rPr>
                        <a:t> </a:t>
                      </a:r>
                      <a:r>
                        <a:rPr sz="800">
                          <a:solidFill>
                            <a:srgbClr val="000000"/>
                          </a:solidFill>
                        </a:rPr>
                        <a:t>se</a:t>
                      </a:r>
                      <a:r>
                        <a:rPr sz="800" spc="-20">
                          <a:solidFill>
                            <a:srgbClr val="000000"/>
                          </a:solidFill>
                        </a:rPr>
                        <a:t>n</a:t>
                      </a:r>
                      <a:r>
                        <a:rPr sz="800">
                          <a:solidFill>
                            <a:srgbClr val="000000"/>
                          </a:solidFill>
                        </a:rPr>
                        <a:t>t</a:t>
                      </a:r>
                      <a:r>
                        <a:rPr sz="800" spc="90">
                          <a:solidFill>
                            <a:srgbClr val="000000"/>
                          </a:solidFill>
                        </a:rPr>
                        <a:t> </a:t>
                      </a:r>
                      <a:r>
                        <a:rPr sz="800">
                          <a:solidFill>
                            <a:srgbClr val="000000"/>
                          </a:solidFill>
                        </a:rPr>
                        <a:t>for</a:t>
                      </a:r>
                      <a:r>
                        <a:rPr sz="800" spc="80">
                          <a:solidFill>
                            <a:srgbClr val="000000"/>
                          </a:solidFill>
                        </a:rPr>
                        <a:t> </a:t>
                      </a:r>
                      <a:r>
                        <a:rPr sz="800">
                          <a:solidFill>
                            <a:srgbClr val="000000"/>
                          </a:solidFill>
                        </a:rPr>
                        <a:t>p</a:t>
                      </a:r>
                      <a:r>
                        <a:rPr sz="800" spc="-20">
                          <a:solidFill>
                            <a:srgbClr val="000000"/>
                          </a:solidFill>
                        </a:rPr>
                        <a:t>a</a:t>
                      </a:r>
                      <a:r>
                        <a:rPr sz="800">
                          <a:solidFill>
                            <a:srgbClr val="000000"/>
                          </a:solidFill>
                        </a:rPr>
                        <a:t>th</a:t>
                      </a:r>
                      <a:r>
                        <a:rPr sz="800" spc="-15">
                          <a:solidFill>
                            <a:srgbClr val="000000"/>
                          </a:solidFill>
                        </a:rPr>
                        <a:t>o</a:t>
                      </a:r>
                      <a:r>
                        <a:rPr sz="800">
                          <a:solidFill>
                            <a:srgbClr val="000000"/>
                          </a:solidFill>
                        </a:rPr>
                        <a:t>lo</a:t>
                      </a:r>
                      <a:r>
                        <a:rPr sz="800" spc="-20">
                          <a:solidFill>
                            <a:srgbClr val="000000"/>
                          </a:solidFill>
                        </a:rPr>
                        <a:t>g</a:t>
                      </a:r>
                      <a:r>
                        <a:rPr sz="800">
                          <a:solidFill>
                            <a:srgbClr val="000000"/>
                          </a:solidFill>
                        </a:rPr>
                        <a:t>ic</a:t>
                      </a:r>
                      <a:r>
                        <a:rPr sz="800" spc="-25">
                          <a:solidFill>
                            <a:srgbClr val="000000"/>
                          </a:solidFill>
                        </a:rPr>
                        <a:t>a</a:t>
                      </a:r>
                      <a:r>
                        <a:rPr sz="800">
                          <a:solidFill>
                            <a:srgbClr val="000000"/>
                          </a:solidFill>
                        </a:rPr>
                        <a:t>l</a:t>
                      </a:r>
                      <a:r>
                        <a:rPr sz="800" spc="90">
                          <a:solidFill>
                            <a:srgbClr val="000000"/>
                          </a:solidFill>
                        </a:rPr>
                        <a:t> </a:t>
                      </a:r>
                      <a:r>
                        <a:rPr sz="800">
                          <a:solidFill>
                            <a:srgbClr val="000000"/>
                          </a:solidFill>
                        </a:rPr>
                        <a:t>ex</a:t>
                      </a:r>
                      <a:r>
                        <a:rPr sz="800" spc="-20">
                          <a:solidFill>
                            <a:srgbClr val="000000"/>
                          </a:solidFill>
                        </a:rPr>
                        <a:t>a</a:t>
                      </a:r>
                      <a:r>
                        <a:rPr sz="800">
                          <a:solidFill>
                            <a:srgbClr val="000000"/>
                          </a:solidFill>
                        </a:rPr>
                        <a:t>mi</a:t>
                      </a:r>
                      <a:r>
                        <a:rPr sz="800" spc="-15">
                          <a:solidFill>
                            <a:srgbClr val="000000"/>
                          </a:solidFill>
                        </a:rPr>
                        <a:t>n</a:t>
                      </a:r>
                      <a:r>
                        <a:rPr sz="800">
                          <a:solidFill>
                            <a:srgbClr val="000000"/>
                          </a:solidFill>
                        </a:rPr>
                        <a:t>at</a:t>
                      </a:r>
                      <a:r>
                        <a:rPr sz="800" spc="-20">
                          <a:solidFill>
                            <a:srgbClr val="000000"/>
                          </a:solidFill>
                        </a:rPr>
                        <a:t>i</a:t>
                      </a:r>
                      <a:r>
                        <a:rPr sz="800">
                          <a:solidFill>
                            <a:srgbClr val="000000"/>
                          </a:solidFill>
                        </a:rPr>
                        <a:t>on s</a:t>
                      </a:r>
                      <a:r>
                        <a:rPr sz="800" spc="-20">
                          <a:solidFill>
                            <a:srgbClr val="000000"/>
                          </a:solidFill>
                        </a:rPr>
                        <a:t>h</a:t>
                      </a:r>
                      <a:r>
                        <a:rPr sz="800">
                          <a:solidFill>
                            <a:srgbClr val="000000"/>
                          </a:solidFill>
                        </a:rPr>
                        <a:t>ow</a:t>
                      </a:r>
                      <a:r>
                        <a:rPr sz="800" spc="-15">
                          <a:solidFill>
                            <a:srgbClr val="000000"/>
                          </a:solidFill>
                        </a:rPr>
                        <a:t>e</a:t>
                      </a:r>
                      <a:r>
                        <a:rPr sz="800">
                          <a:solidFill>
                            <a:srgbClr val="000000"/>
                          </a:solidFill>
                        </a:rPr>
                        <a:t>d</a:t>
                      </a:r>
                      <a:r>
                        <a:rPr sz="800" spc="35">
                          <a:solidFill>
                            <a:srgbClr val="000000"/>
                          </a:solidFill>
                        </a:rPr>
                        <a:t> </a:t>
                      </a:r>
                      <a:r>
                        <a:rPr sz="800">
                          <a:solidFill>
                            <a:srgbClr val="000000"/>
                          </a:solidFill>
                        </a:rPr>
                        <a:t>pr</a:t>
                      </a:r>
                      <a:r>
                        <a:rPr sz="800" spc="-15">
                          <a:solidFill>
                            <a:srgbClr val="000000"/>
                          </a:solidFill>
                        </a:rPr>
                        <a:t>e</a:t>
                      </a:r>
                      <a:r>
                        <a:rPr sz="800">
                          <a:solidFill>
                            <a:srgbClr val="000000"/>
                          </a:solidFill>
                        </a:rPr>
                        <a:t>s</a:t>
                      </a:r>
                      <a:r>
                        <a:rPr sz="800" spc="-20">
                          <a:solidFill>
                            <a:srgbClr val="000000"/>
                          </a:solidFill>
                        </a:rPr>
                        <a:t>u</a:t>
                      </a:r>
                      <a:r>
                        <a:rPr sz="800">
                          <a:solidFill>
                            <a:srgbClr val="000000"/>
                          </a:solidFill>
                        </a:rPr>
                        <a:t>med</a:t>
                      </a:r>
                      <a:r>
                        <a:rPr sz="800" spc="30">
                          <a:solidFill>
                            <a:srgbClr val="000000"/>
                          </a:solidFill>
                        </a:rPr>
                        <a:t> </a:t>
                      </a:r>
                      <a:r>
                        <a:rPr sz="800">
                          <a:solidFill>
                            <a:srgbClr val="000000"/>
                          </a:solidFill>
                        </a:rPr>
                        <a:t>m</a:t>
                      </a:r>
                      <a:r>
                        <a:rPr sz="800" spc="-20">
                          <a:solidFill>
                            <a:srgbClr val="000000"/>
                          </a:solidFill>
                        </a:rPr>
                        <a:t>a</a:t>
                      </a:r>
                      <a:r>
                        <a:rPr sz="800">
                          <a:solidFill>
                            <a:srgbClr val="000000"/>
                          </a:solidFill>
                        </a:rPr>
                        <a:t>li</a:t>
                      </a:r>
                      <a:r>
                        <a:rPr sz="800" spc="-20">
                          <a:solidFill>
                            <a:srgbClr val="000000"/>
                          </a:solidFill>
                        </a:rPr>
                        <a:t>g</a:t>
                      </a:r>
                      <a:r>
                        <a:rPr sz="800">
                          <a:solidFill>
                            <a:srgbClr val="000000"/>
                          </a:solidFill>
                        </a:rPr>
                        <a:t>na</a:t>
                      </a:r>
                      <a:r>
                        <a:rPr sz="800" spc="-20">
                          <a:solidFill>
                            <a:srgbClr val="000000"/>
                          </a:solidFill>
                        </a:rPr>
                        <a:t>n</a:t>
                      </a:r>
                      <a:r>
                        <a:rPr sz="800">
                          <a:solidFill>
                            <a:srgbClr val="000000"/>
                          </a:solidFill>
                        </a:rPr>
                        <a:t>t</a:t>
                      </a:r>
                      <a:r>
                        <a:rPr sz="800" spc="35">
                          <a:solidFill>
                            <a:srgbClr val="000000"/>
                          </a:solidFill>
                        </a:rPr>
                        <a:t> </a:t>
                      </a:r>
                      <a:r>
                        <a:rPr sz="800">
                          <a:solidFill>
                            <a:srgbClr val="000000"/>
                          </a:solidFill>
                        </a:rPr>
                        <a:t>co</a:t>
                      </a:r>
                      <a:r>
                        <a:rPr sz="800" spc="-15">
                          <a:solidFill>
                            <a:srgbClr val="000000"/>
                          </a:solidFill>
                        </a:rPr>
                        <a:t>n</a:t>
                      </a:r>
                      <a:r>
                        <a:rPr sz="800">
                          <a:solidFill>
                            <a:srgbClr val="000000"/>
                          </a:solidFill>
                        </a:rPr>
                        <a:t>ta</a:t>
                      </a:r>
                      <a:r>
                        <a:rPr sz="800" spc="-20">
                          <a:solidFill>
                            <a:srgbClr val="000000"/>
                          </a:solidFill>
                        </a:rPr>
                        <a:t>m</a:t>
                      </a:r>
                      <a:r>
                        <a:rPr sz="800">
                          <a:solidFill>
                            <a:srgbClr val="000000"/>
                          </a:solidFill>
                        </a:rPr>
                        <a:t>in</a:t>
                      </a:r>
                      <a:r>
                        <a:rPr sz="800" spc="-20">
                          <a:solidFill>
                            <a:srgbClr val="000000"/>
                          </a:solidFill>
                        </a:rPr>
                        <a:t>a</a:t>
                      </a:r>
                      <a:r>
                        <a:rPr sz="800">
                          <a:solidFill>
                            <a:srgbClr val="000000"/>
                          </a:solidFill>
                        </a:rPr>
                        <a:t>ti</a:t>
                      </a:r>
                      <a:r>
                        <a:rPr sz="800" spc="-15">
                          <a:solidFill>
                            <a:srgbClr val="000000"/>
                          </a:solidFill>
                        </a:rPr>
                        <a:t>o</a:t>
                      </a:r>
                      <a:r>
                        <a:rPr sz="800">
                          <a:solidFill>
                            <a:srgbClr val="000000"/>
                          </a:solidFill>
                        </a:rPr>
                        <a:t>n,</a:t>
                      </a:r>
                      <a:r>
                        <a:rPr sz="800" spc="30">
                          <a:solidFill>
                            <a:srgbClr val="000000"/>
                          </a:solidFill>
                        </a:rPr>
                        <a:t> </a:t>
                      </a:r>
                      <a:r>
                        <a:rPr sz="800">
                          <a:solidFill>
                            <a:srgbClr val="000000"/>
                          </a:solidFill>
                        </a:rPr>
                        <a:t>wi</a:t>
                      </a:r>
                      <a:r>
                        <a:rPr sz="800" spc="-15">
                          <a:solidFill>
                            <a:srgbClr val="000000"/>
                          </a:solidFill>
                        </a:rPr>
                        <a:t>t</a:t>
                      </a:r>
                      <a:r>
                        <a:rPr sz="800">
                          <a:solidFill>
                            <a:srgbClr val="000000"/>
                          </a:solidFill>
                        </a:rPr>
                        <a:t>h</a:t>
                      </a:r>
                      <a:r>
                        <a:rPr sz="800" spc="35">
                          <a:solidFill>
                            <a:srgbClr val="000000"/>
                          </a:solidFill>
                        </a:rPr>
                        <a:t> </a:t>
                      </a:r>
                      <a:r>
                        <a:rPr sz="800">
                          <a:solidFill>
                            <a:srgbClr val="000000"/>
                          </a:solidFill>
                        </a:rPr>
                        <a:t>CD</a:t>
                      </a:r>
                      <a:r>
                        <a:rPr sz="800" spc="-20">
                          <a:solidFill>
                            <a:srgbClr val="000000"/>
                          </a:solidFill>
                        </a:rPr>
                        <a:t>9</a:t>
                      </a:r>
                      <a:r>
                        <a:rPr sz="800">
                          <a:solidFill>
                            <a:srgbClr val="000000"/>
                          </a:solidFill>
                        </a:rPr>
                        <a:t>9</a:t>
                      </a:r>
                      <a:r>
                        <a:rPr sz="800" spc="35">
                          <a:solidFill>
                            <a:srgbClr val="000000"/>
                          </a:solidFill>
                        </a:rPr>
                        <a:t> </a:t>
                      </a:r>
                      <a:r>
                        <a:rPr sz="800">
                          <a:solidFill>
                            <a:srgbClr val="000000"/>
                          </a:solidFill>
                        </a:rPr>
                        <a:t>pos</a:t>
                      </a:r>
                      <a:r>
                        <a:rPr sz="800" spc="-25">
                          <a:solidFill>
                            <a:srgbClr val="000000"/>
                          </a:solidFill>
                        </a:rPr>
                        <a:t>i</a:t>
                      </a:r>
                      <a:r>
                        <a:rPr sz="800">
                          <a:solidFill>
                            <a:srgbClr val="000000"/>
                          </a:solidFill>
                        </a:rPr>
                        <a:t>ti</a:t>
                      </a:r>
                      <a:r>
                        <a:rPr sz="800" spc="-15">
                          <a:solidFill>
                            <a:srgbClr val="000000"/>
                          </a:solidFill>
                        </a:rPr>
                        <a:t>v</a:t>
                      </a:r>
                      <a:r>
                        <a:rPr sz="800">
                          <a:solidFill>
                            <a:srgbClr val="000000"/>
                          </a:solidFill>
                        </a:rPr>
                        <a:t>e</a:t>
                      </a:r>
                      <a:r>
                        <a:rPr sz="800" spc="35">
                          <a:solidFill>
                            <a:srgbClr val="000000"/>
                          </a:solidFill>
                        </a:rPr>
                        <a:t> </a:t>
                      </a:r>
                      <a:r>
                        <a:rPr sz="800">
                          <a:solidFill>
                            <a:srgbClr val="000000"/>
                          </a:solidFill>
                        </a:rPr>
                        <a:t>ce</a:t>
                      </a:r>
                      <a:r>
                        <a:rPr sz="800" spc="-20">
                          <a:solidFill>
                            <a:srgbClr val="000000"/>
                          </a:solidFill>
                        </a:rPr>
                        <a:t>l</a:t>
                      </a:r>
                      <a:r>
                        <a:rPr sz="800">
                          <a:solidFill>
                            <a:srgbClr val="000000"/>
                          </a:solidFill>
                        </a:rPr>
                        <a:t>ls p</a:t>
                      </a:r>
                      <a:r>
                        <a:rPr sz="800" spc="-15">
                          <a:solidFill>
                            <a:srgbClr val="000000"/>
                          </a:solidFill>
                        </a:rPr>
                        <a:t>r</a:t>
                      </a:r>
                      <a:r>
                        <a:rPr sz="800">
                          <a:solidFill>
                            <a:srgbClr val="000000"/>
                          </a:solidFill>
                        </a:rPr>
                        <a:t>ese</a:t>
                      </a:r>
                      <a:r>
                        <a:rPr sz="800" spc="-25">
                          <a:solidFill>
                            <a:srgbClr val="000000"/>
                          </a:solidFill>
                        </a:rPr>
                        <a:t>n</a:t>
                      </a:r>
                      <a:r>
                        <a:rPr sz="800">
                          <a:solidFill>
                            <a:srgbClr val="000000"/>
                          </a:solidFill>
                        </a:rPr>
                        <a:t>t</a:t>
                      </a:r>
                      <a:r>
                        <a:rPr sz="800" spc="40">
                          <a:solidFill>
                            <a:srgbClr val="000000"/>
                          </a:solidFill>
                        </a:rPr>
                        <a:t> </a:t>
                      </a:r>
                      <a:r>
                        <a:rPr sz="800">
                          <a:solidFill>
                            <a:srgbClr val="000000"/>
                          </a:solidFill>
                        </a:rPr>
                        <a:t>c</a:t>
                      </a:r>
                      <a:r>
                        <a:rPr sz="800" spc="-15">
                          <a:solidFill>
                            <a:srgbClr val="000000"/>
                          </a:solidFill>
                        </a:rPr>
                        <a:t>o</a:t>
                      </a:r>
                      <a:r>
                        <a:rPr sz="800">
                          <a:solidFill>
                            <a:srgbClr val="000000"/>
                          </a:solidFill>
                        </a:rPr>
                        <a:t>ns</a:t>
                      </a:r>
                      <a:r>
                        <a:rPr sz="800" spc="-20">
                          <a:solidFill>
                            <a:srgbClr val="000000"/>
                          </a:solidFill>
                        </a:rPr>
                        <a:t>i</a:t>
                      </a:r>
                      <a:r>
                        <a:rPr sz="800">
                          <a:solidFill>
                            <a:srgbClr val="000000"/>
                          </a:solidFill>
                        </a:rPr>
                        <a:t>s</a:t>
                      </a:r>
                      <a:r>
                        <a:rPr sz="800" spc="-20">
                          <a:solidFill>
                            <a:srgbClr val="000000"/>
                          </a:solidFill>
                        </a:rPr>
                        <a:t>t</a:t>
                      </a:r>
                      <a:r>
                        <a:rPr sz="800">
                          <a:solidFill>
                            <a:srgbClr val="000000"/>
                          </a:solidFill>
                        </a:rPr>
                        <a:t>ent</a:t>
                      </a:r>
                      <a:r>
                        <a:rPr sz="800" spc="25">
                          <a:solidFill>
                            <a:srgbClr val="000000"/>
                          </a:solidFill>
                        </a:rPr>
                        <a:t> </a:t>
                      </a:r>
                      <a:r>
                        <a:rPr sz="800">
                          <a:solidFill>
                            <a:srgbClr val="000000"/>
                          </a:solidFill>
                        </a:rPr>
                        <a:t>wi</a:t>
                      </a:r>
                      <a:r>
                        <a:rPr sz="800" spc="-15">
                          <a:solidFill>
                            <a:srgbClr val="000000"/>
                          </a:solidFill>
                        </a:rPr>
                        <a:t>t</a:t>
                      </a:r>
                      <a:r>
                        <a:rPr sz="800">
                          <a:solidFill>
                            <a:srgbClr val="000000"/>
                          </a:solidFill>
                        </a:rPr>
                        <a:t>h</a:t>
                      </a:r>
                      <a:r>
                        <a:rPr sz="800" spc="45">
                          <a:solidFill>
                            <a:srgbClr val="000000"/>
                          </a:solidFill>
                        </a:rPr>
                        <a:t> </a:t>
                      </a:r>
                      <a:r>
                        <a:rPr sz="800">
                          <a:solidFill>
                            <a:srgbClr val="000000"/>
                          </a:solidFill>
                        </a:rPr>
                        <a:t>m</a:t>
                      </a:r>
                      <a:r>
                        <a:rPr sz="800" spc="-20">
                          <a:solidFill>
                            <a:srgbClr val="000000"/>
                          </a:solidFill>
                        </a:rPr>
                        <a:t>e</a:t>
                      </a:r>
                      <a:r>
                        <a:rPr sz="800">
                          <a:solidFill>
                            <a:srgbClr val="000000"/>
                          </a:solidFill>
                        </a:rPr>
                        <a:t>ta</a:t>
                      </a:r>
                      <a:r>
                        <a:rPr sz="800" spc="-20">
                          <a:solidFill>
                            <a:srgbClr val="000000"/>
                          </a:solidFill>
                        </a:rPr>
                        <a:t>s</a:t>
                      </a:r>
                      <a:r>
                        <a:rPr sz="800">
                          <a:solidFill>
                            <a:srgbClr val="000000"/>
                          </a:solidFill>
                        </a:rPr>
                        <a:t>ta</a:t>
                      </a:r>
                      <a:r>
                        <a:rPr sz="800" spc="-15">
                          <a:solidFill>
                            <a:srgbClr val="000000"/>
                          </a:solidFill>
                        </a:rPr>
                        <a:t>t</a:t>
                      </a:r>
                      <a:r>
                        <a:rPr sz="800">
                          <a:solidFill>
                            <a:srgbClr val="000000"/>
                          </a:solidFill>
                        </a:rPr>
                        <a:t>ic</a:t>
                      </a:r>
                      <a:r>
                        <a:rPr sz="800" spc="35">
                          <a:solidFill>
                            <a:srgbClr val="000000"/>
                          </a:solidFill>
                        </a:rPr>
                        <a:t> </a:t>
                      </a:r>
                      <a:r>
                        <a:rPr sz="800">
                          <a:solidFill>
                            <a:srgbClr val="000000"/>
                          </a:solidFill>
                        </a:rPr>
                        <a:t>Ew</a:t>
                      </a:r>
                      <a:r>
                        <a:rPr sz="800" spc="-25">
                          <a:solidFill>
                            <a:srgbClr val="000000"/>
                          </a:solidFill>
                        </a:rPr>
                        <a:t>i</a:t>
                      </a:r>
                      <a:r>
                        <a:rPr sz="800">
                          <a:solidFill>
                            <a:srgbClr val="000000"/>
                          </a:solidFill>
                        </a:rPr>
                        <a:t>n</a:t>
                      </a:r>
                      <a:r>
                        <a:rPr sz="800" spc="-15">
                          <a:solidFill>
                            <a:srgbClr val="000000"/>
                          </a:solidFill>
                        </a:rPr>
                        <a:t>g</a:t>
                      </a:r>
                      <a:r>
                        <a:rPr sz="800" spc="-5">
                          <a:solidFill>
                            <a:srgbClr val="000000"/>
                          </a:solidFill>
                        </a:rPr>
                        <a:t>’</a:t>
                      </a:r>
                      <a:r>
                        <a:rPr sz="800">
                          <a:solidFill>
                            <a:srgbClr val="000000"/>
                          </a:solidFill>
                        </a:rPr>
                        <a:t>s</a:t>
                      </a:r>
                      <a:r>
                        <a:rPr sz="800" spc="40">
                          <a:solidFill>
                            <a:srgbClr val="000000"/>
                          </a:solidFill>
                        </a:rPr>
                        <a:t> </a:t>
                      </a:r>
                      <a:r>
                        <a:rPr sz="800">
                          <a:solidFill>
                            <a:srgbClr val="000000"/>
                          </a:solidFill>
                        </a:rPr>
                        <a:t>sa</a:t>
                      </a:r>
                      <a:r>
                        <a:rPr sz="800" spc="-25">
                          <a:solidFill>
                            <a:srgbClr val="000000"/>
                          </a:solidFill>
                        </a:rPr>
                        <a:t>r</a:t>
                      </a:r>
                      <a:r>
                        <a:rPr sz="800">
                          <a:solidFill>
                            <a:srgbClr val="000000"/>
                          </a:solidFill>
                        </a:rPr>
                        <a:t>c</a:t>
                      </a:r>
                      <a:r>
                        <a:rPr sz="800" spc="-15">
                          <a:solidFill>
                            <a:srgbClr val="000000"/>
                          </a:solidFill>
                        </a:rPr>
                        <a:t>o</a:t>
                      </a:r>
                      <a:r>
                        <a:rPr sz="800">
                          <a:solidFill>
                            <a:srgbClr val="000000"/>
                          </a:solidFill>
                        </a:rPr>
                        <a:t>ma.</a:t>
                      </a:r>
                      <a:r>
                        <a:rPr sz="800" spc="30">
                          <a:solidFill>
                            <a:srgbClr val="000000"/>
                          </a:solidFill>
                        </a:rPr>
                        <a:t> </a:t>
                      </a:r>
                      <a:r>
                        <a:rPr sz="800">
                          <a:solidFill>
                            <a:srgbClr val="000000"/>
                          </a:solidFill>
                        </a:rPr>
                        <a:t>Le</a:t>
                      </a:r>
                      <a:r>
                        <a:rPr sz="800" spc="-20">
                          <a:solidFill>
                            <a:srgbClr val="000000"/>
                          </a:solidFill>
                        </a:rPr>
                        <a:t>f</a:t>
                      </a:r>
                      <a:r>
                        <a:rPr sz="800">
                          <a:solidFill>
                            <a:srgbClr val="000000"/>
                          </a:solidFill>
                        </a:rPr>
                        <a:t>t</a:t>
                      </a:r>
                      <a:r>
                        <a:rPr sz="800" spc="40">
                          <a:solidFill>
                            <a:srgbClr val="000000"/>
                          </a:solidFill>
                        </a:rPr>
                        <a:t> </a:t>
                      </a:r>
                      <a:r>
                        <a:rPr sz="800">
                          <a:solidFill>
                            <a:srgbClr val="000000"/>
                          </a:solidFill>
                        </a:rPr>
                        <a:t>p</a:t>
                      </a:r>
                      <a:r>
                        <a:rPr sz="800" spc="-20">
                          <a:solidFill>
                            <a:srgbClr val="000000"/>
                          </a:solidFill>
                        </a:rPr>
                        <a:t>a</a:t>
                      </a:r>
                      <a:r>
                        <a:rPr sz="800">
                          <a:solidFill>
                            <a:srgbClr val="000000"/>
                          </a:solidFill>
                        </a:rPr>
                        <a:t>nel,</a:t>
                      </a:r>
                      <a:r>
                        <a:rPr sz="800" spc="30">
                          <a:solidFill>
                            <a:srgbClr val="000000"/>
                          </a:solidFill>
                        </a:rPr>
                        <a:t> </a:t>
                      </a:r>
                      <a:r>
                        <a:rPr sz="800">
                          <a:solidFill>
                            <a:srgbClr val="000000"/>
                          </a:solidFill>
                        </a:rPr>
                        <a:t>so</a:t>
                      </a:r>
                      <a:r>
                        <a:rPr sz="800" spc="-20">
                          <a:solidFill>
                            <a:srgbClr val="000000"/>
                          </a:solidFill>
                        </a:rPr>
                        <a:t>l</a:t>
                      </a:r>
                      <a:r>
                        <a:rPr sz="800">
                          <a:solidFill>
                            <a:srgbClr val="000000"/>
                          </a:solidFill>
                        </a:rPr>
                        <a:t>id ar</a:t>
                      </a:r>
                      <a:r>
                        <a:rPr sz="800" spc="-20">
                          <a:solidFill>
                            <a:srgbClr val="000000"/>
                          </a:solidFill>
                        </a:rPr>
                        <a:t>r</a:t>
                      </a:r>
                      <a:r>
                        <a:rPr sz="800">
                          <a:solidFill>
                            <a:srgbClr val="000000"/>
                          </a:solidFill>
                        </a:rPr>
                        <a:t>ow</a:t>
                      </a:r>
                      <a:r>
                        <a:rPr sz="800" spc="-70">
                          <a:solidFill>
                            <a:srgbClr val="000000"/>
                          </a:solidFill>
                        </a:rPr>
                        <a:t> </a:t>
                      </a:r>
                      <a:r>
                        <a:rPr sz="800">
                          <a:solidFill>
                            <a:srgbClr val="000000"/>
                          </a:solidFill>
                        </a:rPr>
                        <a:t>i</a:t>
                      </a:r>
                      <a:r>
                        <a:rPr sz="800" spc="-20">
                          <a:solidFill>
                            <a:srgbClr val="000000"/>
                          </a:solidFill>
                        </a:rPr>
                        <a:t>n</a:t>
                      </a:r>
                      <a:r>
                        <a:rPr sz="800">
                          <a:solidFill>
                            <a:srgbClr val="000000"/>
                          </a:solidFill>
                        </a:rPr>
                        <a:t>di</a:t>
                      </a:r>
                      <a:r>
                        <a:rPr sz="800" spc="-20">
                          <a:solidFill>
                            <a:srgbClr val="000000"/>
                          </a:solidFill>
                        </a:rPr>
                        <a:t>c</a:t>
                      </a:r>
                      <a:r>
                        <a:rPr sz="800">
                          <a:solidFill>
                            <a:srgbClr val="000000"/>
                          </a:solidFill>
                        </a:rPr>
                        <a:t>a</a:t>
                      </a:r>
                      <a:r>
                        <a:rPr sz="800" spc="-20">
                          <a:solidFill>
                            <a:srgbClr val="000000"/>
                          </a:solidFill>
                        </a:rPr>
                        <a:t>t</a:t>
                      </a:r>
                      <a:r>
                        <a:rPr sz="800">
                          <a:solidFill>
                            <a:srgbClr val="000000"/>
                          </a:solidFill>
                        </a:rPr>
                        <a:t>es</a:t>
                      </a:r>
                      <a:r>
                        <a:rPr sz="800" spc="-60">
                          <a:solidFill>
                            <a:srgbClr val="000000"/>
                          </a:solidFill>
                        </a:rPr>
                        <a:t> </a:t>
                      </a:r>
                      <a:r>
                        <a:rPr sz="800">
                          <a:solidFill>
                            <a:srgbClr val="000000"/>
                          </a:solidFill>
                        </a:rPr>
                        <a:t>ar</a:t>
                      </a:r>
                      <a:r>
                        <a:rPr sz="800" spc="-20">
                          <a:solidFill>
                            <a:srgbClr val="000000"/>
                          </a:solidFill>
                        </a:rPr>
                        <a:t>e</a:t>
                      </a:r>
                      <a:r>
                        <a:rPr sz="800">
                          <a:solidFill>
                            <a:srgbClr val="000000"/>
                          </a:solidFill>
                        </a:rPr>
                        <a:t>a</a:t>
                      </a:r>
                      <a:r>
                        <a:rPr sz="800" spc="-60">
                          <a:solidFill>
                            <a:srgbClr val="000000"/>
                          </a:solidFill>
                        </a:rPr>
                        <a:t> </a:t>
                      </a:r>
                      <a:r>
                        <a:rPr sz="800">
                          <a:solidFill>
                            <a:srgbClr val="000000"/>
                          </a:solidFill>
                        </a:rPr>
                        <a:t>of</a:t>
                      </a:r>
                      <a:r>
                        <a:rPr sz="800" spc="-65">
                          <a:solidFill>
                            <a:srgbClr val="000000"/>
                          </a:solidFill>
                        </a:rPr>
                        <a:t> </a:t>
                      </a:r>
                      <a:r>
                        <a:rPr sz="800">
                          <a:solidFill>
                            <a:srgbClr val="000000"/>
                          </a:solidFill>
                        </a:rPr>
                        <a:t>CD</a:t>
                      </a:r>
                      <a:r>
                        <a:rPr sz="800" spc="-20">
                          <a:solidFill>
                            <a:srgbClr val="000000"/>
                          </a:solidFill>
                        </a:rPr>
                        <a:t>9</a:t>
                      </a:r>
                      <a:r>
                        <a:rPr sz="800">
                          <a:solidFill>
                            <a:srgbClr val="000000"/>
                          </a:solidFill>
                        </a:rPr>
                        <a:t>9</a:t>
                      </a:r>
                      <a:r>
                        <a:rPr sz="800" spc="-55">
                          <a:solidFill>
                            <a:srgbClr val="000000"/>
                          </a:solidFill>
                        </a:rPr>
                        <a:t> </a:t>
                      </a:r>
                      <a:r>
                        <a:rPr sz="800">
                          <a:solidFill>
                            <a:srgbClr val="000000"/>
                          </a:solidFill>
                        </a:rPr>
                        <a:t>po</a:t>
                      </a:r>
                      <a:r>
                        <a:rPr sz="800" spc="-25">
                          <a:solidFill>
                            <a:srgbClr val="000000"/>
                          </a:solidFill>
                        </a:rPr>
                        <a:t>s</a:t>
                      </a:r>
                      <a:r>
                        <a:rPr sz="800">
                          <a:solidFill>
                            <a:srgbClr val="000000"/>
                          </a:solidFill>
                        </a:rPr>
                        <a:t>it</a:t>
                      </a:r>
                      <a:r>
                        <a:rPr sz="800" spc="-15">
                          <a:solidFill>
                            <a:srgbClr val="000000"/>
                          </a:solidFill>
                        </a:rPr>
                        <a:t>i</a:t>
                      </a:r>
                      <a:r>
                        <a:rPr sz="800">
                          <a:solidFill>
                            <a:srgbClr val="000000"/>
                          </a:solidFill>
                        </a:rPr>
                        <a:t>ve</a:t>
                      </a:r>
                      <a:r>
                        <a:rPr sz="800" spc="-70">
                          <a:solidFill>
                            <a:srgbClr val="000000"/>
                          </a:solidFill>
                        </a:rPr>
                        <a:t> </a:t>
                      </a:r>
                      <a:r>
                        <a:rPr sz="800">
                          <a:solidFill>
                            <a:srgbClr val="000000"/>
                          </a:solidFill>
                        </a:rPr>
                        <a:t>ce</a:t>
                      </a:r>
                      <a:r>
                        <a:rPr sz="800" spc="-20">
                          <a:solidFill>
                            <a:srgbClr val="000000"/>
                          </a:solidFill>
                        </a:rPr>
                        <a:t>l</a:t>
                      </a:r>
                      <a:r>
                        <a:rPr sz="800">
                          <a:solidFill>
                            <a:srgbClr val="000000"/>
                          </a:solidFill>
                        </a:rPr>
                        <a:t>ls</a:t>
                      </a:r>
                      <a:r>
                        <a:rPr sz="800" spc="-60">
                          <a:solidFill>
                            <a:srgbClr val="000000"/>
                          </a:solidFill>
                        </a:rPr>
                        <a:t> </a:t>
                      </a:r>
                      <a:r>
                        <a:rPr sz="800">
                          <a:solidFill>
                            <a:srgbClr val="000000"/>
                          </a:solidFill>
                        </a:rPr>
                        <a:t>in</a:t>
                      </a:r>
                      <a:r>
                        <a:rPr sz="800" spc="-65">
                          <a:solidFill>
                            <a:srgbClr val="000000"/>
                          </a:solidFill>
                        </a:rPr>
                        <a:t> </a:t>
                      </a:r>
                      <a:r>
                        <a:rPr sz="800">
                          <a:solidFill>
                            <a:srgbClr val="000000"/>
                          </a:solidFill>
                        </a:rPr>
                        <a:t>a</a:t>
                      </a:r>
                      <a:r>
                        <a:rPr sz="800" spc="-60">
                          <a:solidFill>
                            <a:srgbClr val="000000"/>
                          </a:solidFill>
                        </a:rPr>
                        <a:t> </a:t>
                      </a:r>
                      <a:r>
                        <a:rPr sz="800">
                          <a:solidFill>
                            <a:srgbClr val="000000"/>
                          </a:solidFill>
                        </a:rPr>
                        <a:t>hae</a:t>
                      </a:r>
                      <a:r>
                        <a:rPr sz="800" spc="-25">
                          <a:solidFill>
                            <a:srgbClr val="000000"/>
                          </a:solidFill>
                        </a:rPr>
                        <a:t>m</a:t>
                      </a:r>
                      <a:r>
                        <a:rPr sz="800">
                          <a:solidFill>
                            <a:srgbClr val="000000"/>
                          </a:solidFill>
                        </a:rPr>
                        <a:t>at</a:t>
                      </a:r>
                      <a:r>
                        <a:rPr sz="800" spc="-15">
                          <a:solidFill>
                            <a:srgbClr val="000000"/>
                          </a:solidFill>
                        </a:rPr>
                        <a:t>o</a:t>
                      </a:r>
                      <a:r>
                        <a:rPr sz="800">
                          <a:solidFill>
                            <a:srgbClr val="000000"/>
                          </a:solidFill>
                        </a:rPr>
                        <a:t>xy</a:t>
                      </a:r>
                      <a:r>
                        <a:rPr sz="800" spc="-25">
                          <a:solidFill>
                            <a:srgbClr val="000000"/>
                          </a:solidFill>
                        </a:rPr>
                        <a:t>l</a:t>
                      </a:r>
                      <a:r>
                        <a:rPr sz="800">
                          <a:solidFill>
                            <a:srgbClr val="000000"/>
                          </a:solidFill>
                        </a:rPr>
                        <a:t>in</a:t>
                      </a:r>
                      <a:r>
                        <a:rPr sz="800" spc="-65">
                          <a:solidFill>
                            <a:srgbClr val="000000"/>
                          </a:solidFill>
                        </a:rPr>
                        <a:t> </a:t>
                      </a:r>
                      <a:r>
                        <a:rPr sz="800">
                          <a:solidFill>
                            <a:srgbClr val="000000"/>
                          </a:solidFill>
                        </a:rPr>
                        <a:t>and</a:t>
                      </a:r>
                      <a:r>
                        <a:rPr sz="800" spc="-65">
                          <a:solidFill>
                            <a:srgbClr val="000000"/>
                          </a:solidFill>
                        </a:rPr>
                        <a:t> </a:t>
                      </a:r>
                      <a:r>
                        <a:rPr sz="800">
                          <a:solidFill>
                            <a:srgbClr val="000000"/>
                          </a:solidFill>
                        </a:rPr>
                        <a:t>e</a:t>
                      </a:r>
                      <a:r>
                        <a:rPr sz="800" spc="-15">
                          <a:solidFill>
                            <a:srgbClr val="000000"/>
                          </a:solidFill>
                        </a:rPr>
                        <a:t>o</a:t>
                      </a:r>
                      <a:r>
                        <a:rPr sz="800">
                          <a:solidFill>
                            <a:srgbClr val="000000"/>
                          </a:solidFill>
                        </a:rPr>
                        <a:t>sin s</a:t>
                      </a:r>
                      <a:r>
                        <a:rPr sz="800" spc="-20">
                          <a:solidFill>
                            <a:srgbClr val="000000"/>
                          </a:solidFill>
                        </a:rPr>
                        <a:t>t</a:t>
                      </a:r>
                      <a:r>
                        <a:rPr sz="800">
                          <a:solidFill>
                            <a:srgbClr val="000000"/>
                          </a:solidFill>
                        </a:rPr>
                        <a:t>a</a:t>
                      </a:r>
                      <a:r>
                        <a:rPr sz="800" spc="-20">
                          <a:solidFill>
                            <a:srgbClr val="000000"/>
                          </a:solidFill>
                        </a:rPr>
                        <a:t>i</a:t>
                      </a:r>
                      <a:r>
                        <a:rPr sz="800">
                          <a:solidFill>
                            <a:srgbClr val="000000"/>
                          </a:solidFill>
                        </a:rPr>
                        <a:t>ned</a:t>
                      </a:r>
                      <a:r>
                        <a:rPr sz="800" spc="60">
                          <a:solidFill>
                            <a:srgbClr val="000000"/>
                          </a:solidFill>
                        </a:rPr>
                        <a:t> </a:t>
                      </a:r>
                      <a:r>
                        <a:rPr sz="800">
                          <a:solidFill>
                            <a:srgbClr val="000000"/>
                          </a:solidFill>
                        </a:rPr>
                        <a:t>s</a:t>
                      </a:r>
                      <a:r>
                        <a:rPr sz="800" spc="-20">
                          <a:solidFill>
                            <a:srgbClr val="000000"/>
                          </a:solidFill>
                        </a:rPr>
                        <a:t>e</a:t>
                      </a:r>
                      <a:r>
                        <a:rPr sz="800">
                          <a:solidFill>
                            <a:srgbClr val="000000"/>
                          </a:solidFill>
                        </a:rPr>
                        <a:t>ct</a:t>
                      </a:r>
                      <a:r>
                        <a:rPr sz="800" spc="-15">
                          <a:solidFill>
                            <a:srgbClr val="000000"/>
                          </a:solidFill>
                        </a:rPr>
                        <a:t>i</a:t>
                      </a:r>
                      <a:r>
                        <a:rPr sz="800">
                          <a:solidFill>
                            <a:srgbClr val="000000"/>
                          </a:solidFill>
                        </a:rPr>
                        <a:t>on,</a:t>
                      </a:r>
                      <a:r>
                        <a:rPr sz="800" spc="65">
                          <a:solidFill>
                            <a:srgbClr val="000000"/>
                          </a:solidFill>
                        </a:rPr>
                        <a:t> </a:t>
                      </a:r>
                      <a:r>
                        <a:rPr sz="800">
                          <a:solidFill>
                            <a:srgbClr val="000000"/>
                          </a:solidFill>
                        </a:rPr>
                        <a:t>op</a:t>
                      </a:r>
                      <a:r>
                        <a:rPr sz="800" spc="-15">
                          <a:solidFill>
                            <a:srgbClr val="000000"/>
                          </a:solidFill>
                        </a:rPr>
                        <a:t>e</a:t>
                      </a:r>
                      <a:r>
                        <a:rPr sz="800">
                          <a:solidFill>
                            <a:srgbClr val="000000"/>
                          </a:solidFill>
                        </a:rPr>
                        <a:t>n</a:t>
                      </a:r>
                      <a:r>
                        <a:rPr sz="800" spc="75">
                          <a:solidFill>
                            <a:srgbClr val="000000"/>
                          </a:solidFill>
                        </a:rPr>
                        <a:t> </a:t>
                      </a:r>
                      <a:r>
                        <a:rPr sz="800">
                          <a:solidFill>
                            <a:srgbClr val="000000"/>
                          </a:solidFill>
                        </a:rPr>
                        <a:t>ar</a:t>
                      </a:r>
                      <a:r>
                        <a:rPr sz="800" spc="-20">
                          <a:solidFill>
                            <a:srgbClr val="000000"/>
                          </a:solidFill>
                        </a:rPr>
                        <a:t>r</a:t>
                      </a:r>
                      <a:r>
                        <a:rPr sz="800">
                          <a:solidFill>
                            <a:srgbClr val="000000"/>
                          </a:solidFill>
                        </a:rPr>
                        <a:t>ow</a:t>
                      </a:r>
                      <a:r>
                        <a:rPr sz="800" spc="65">
                          <a:solidFill>
                            <a:srgbClr val="000000"/>
                          </a:solidFill>
                        </a:rPr>
                        <a:t> </a:t>
                      </a:r>
                      <a:r>
                        <a:rPr sz="800">
                          <a:solidFill>
                            <a:srgbClr val="000000"/>
                          </a:solidFill>
                        </a:rPr>
                        <a:t>in</a:t>
                      </a:r>
                      <a:r>
                        <a:rPr sz="800" spc="-20">
                          <a:solidFill>
                            <a:srgbClr val="000000"/>
                          </a:solidFill>
                        </a:rPr>
                        <a:t>d</a:t>
                      </a:r>
                      <a:r>
                        <a:rPr sz="800">
                          <a:solidFill>
                            <a:srgbClr val="000000"/>
                          </a:solidFill>
                        </a:rPr>
                        <a:t>ic</a:t>
                      </a:r>
                      <a:r>
                        <a:rPr sz="800" spc="-20">
                          <a:solidFill>
                            <a:srgbClr val="000000"/>
                          </a:solidFill>
                        </a:rPr>
                        <a:t>a</a:t>
                      </a:r>
                      <a:r>
                        <a:rPr sz="800">
                          <a:solidFill>
                            <a:srgbClr val="000000"/>
                          </a:solidFill>
                        </a:rPr>
                        <a:t>tes</a:t>
                      </a:r>
                      <a:r>
                        <a:rPr sz="800" spc="60">
                          <a:solidFill>
                            <a:srgbClr val="000000"/>
                          </a:solidFill>
                        </a:rPr>
                        <a:t> </a:t>
                      </a:r>
                      <a:r>
                        <a:rPr sz="800">
                          <a:solidFill>
                            <a:srgbClr val="000000"/>
                          </a:solidFill>
                        </a:rPr>
                        <a:t>pr</a:t>
                      </a:r>
                      <a:r>
                        <a:rPr sz="800" spc="-15">
                          <a:solidFill>
                            <a:srgbClr val="000000"/>
                          </a:solidFill>
                        </a:rPr>
                        <a:t>i</a:t>
                      </a:r>
                      <a:r>
                        <a:rPr sz="800">
                          <a:solidFill>
                            <a:srgbClr val="000000"/>
                          </a:solidFill>
                        </a:rPr>
                        <a:t>mo</a:t>
                      </a:r>
                      <a:r>
                        <a:rPr sz="800" spc="-15">
                          <a:solidFill>
                            <a:srgbClr val="000000"/>
                          </a:solidFill>
                        </a:rPr>
                        <a:t>r</a:t>
                      </a:r>
                      <a:r>
                        <a:rPr sz="800">
                          <a:solidFill>
                            <a:srgbClr val="000000"/>
                          </a:solidFill>
                        </a:rPr>
                        <a:t>di</a:t>
                      </a:r>
                      <a:r>
                        <a:rPr sz="800" spc="-20">
                          <a:solidFill>
                            <a:srgbClr val="000000"/>
                          </a:solidFill>
                        </a:rPr>
                        <a:t>a</a:t>
                      </a:r>
                      <a:r>
                        <a:rPr sz="800">
                          <a:solidFill>
                            <a:srgbClr val="000000"/>
                          </a:solidFill>
                        </a:rPr>
                        <a:t>l</a:t>
                      </a:r>
                      <a:r>
                        <a:rPr sz="800" spc="75">
                          <a:solidFill>
                            <a:srgbClr val="000000"/>
                          </a:solidFill>
                        </a:rPr>
                        <a:t> </a:t>
                      </a:r>
                      <a:r>
                        <a:rPr sz="800">
                          <a:solidFill>
                            <a:srgbClr val="000000"/>
                          </a:solidFill>
                        </a:rPr>
                        <a:t>f</a:t>
                      </a:r>
                      <a:r>
                        <a:rPr sz="800" spc="-15">
                          <a:solidFill>
                            <a:srgbClr val="000000"/>
                          </a:solidFill>
                        </a:rPr>
                        <a:t>o</a:t>
                      </a:r>
                      <a:r>
                        <a:rPr sz="800">
                          <a:solidFill>
                            <a:srgbClr val="000000"/>
                          </a:solidFill>
                        </a:rPr>
                        <a:t>l</a:t>
                      </a:r>
                      <a:r>
                        <a:rPr sz="800" spc="-20">
                          <a:solidFill>
                            <a:srgbClr val="000000"/>
                          </a:solidFill>
                        </a:rPr>
                        <a:t>l</a:t>
                      </a:r>
                      <a:r>
                        <a:rPr sz="800">
                          <a:solidFill>
                            <a:srgbClr val="000000"/>
                          </a:solidFill>
                        </a:rPr>
                        <a:t>ic</a:t>
                      </a:r>
                      <a:r>
                        <a:rPr sz="800" spc="-20">
                          <a:solidFill>
                            <a:srgbClr val="000000"/>
                          </a:solidFill>
                        </a:rPr>
                        <a:t>l</a:t>
                      </a:r>
                      <a:r>
                        <a:rPr sz="800">
                          <a:solidFill>
                            <a:srgbClr val="000000"/>
                          </a:solidFill>
                        </a:rPr>
                        <a:t>es</a:t>
                      </a:r>
                      <a:r>
                        <a:rPr sz="800" spc="70">
                          <a:solidFill>
                            <a:srgbClr val="000000"/>
                          </a:solidFill>
                        </a:rPr>
                        <a:t> </a:t>
                      </a:r>
                      <a:r>
                        <a:rPr sz="800">
                          <a:solidFill>
                            <a:srgbClr val="000000"/>
                          </a:solidFill>
                        </a:rPr>
                        <a:t>in</a:t>
                      </a:r>
                      <a:r>
                        <a:rPr sz="800" spc="70">
                          <a:solidFill>
                            <a:srgbClr val="000000"/>
                          </a:solidFill>
                        </a:rPr>
                        <a:t> </a:t>
                      </a:r>
                      <a:r>
                        <a:rPr sz="800">
                          <a:solidFill>
                            <a:srgbClr val="000000"/>
                          </a:solidFill>
                        </a:rPr>
                        <a:t>c</a:t>
                      </a:r>
                      <a:r>
                        <a:rPr sz="800" spc="-15">
                          <a:solidFill>
                            <a:srgbClr val="000000"/>
                          </a:solidFill>
                        </a:rPr>
                        <a:t>o</a:t>
                      </a:r>
                      <a:r>
                        <a:rPr sz="800">
                          <a:solidFill>
                            <a:srgbClr val="000000"/>
                          </a:solidFill>
                        </a:rPr>
                        <a:t>rt</a:t>
                      </a:r>
                      <a:r>
                        <a:rPr sz="800" spc="-20">
                          <a:solidFill>
                            <a:srgbClr val="000000"/>
                          </a:solidFill>
                        </a:rPr>
                        <a:t>e</a:t>
                      </a:r>
                      <a:r>
                        <a:rPr sz="800">
                          <a:solidFill>
                            <a:srgbClr val="000000"/>
                          </a:solidFill>
                        </a:rPr>
                        <a:t>x</a:t>
                      </a:r>
                      <a:r>
                        <a:rPr sz="800" spc="70">
                          <a:solidFill>
                            <a:srgbClr val="000000"/>
                          </a:solidFill>
                        </a:rPr>
                        <a:t> </a:t>
                      </a:r>
                      <a:r>
                        <a:rPr sz="800">
                          <a:solidFill>
                            <a:srgbClr val="000000"/>
                          </a:solidFill>
                        </a:rPr>
                        <a:t>of o</a:t>
                      </a:r>
                      <a:r>
                        <a:rPr sz="800" spc="-15">
                          <a:solidFill>
                            <a:srgbClr val="000000"/>
                          </a:solidFill>
                        </a:rPr>
                        <a:t>v</a:t>
                      </a:r>
                      <a:r>
                        <a:rPr sz="800">
                          <a:solidFill>
                            <a:srgbClr val="000000"/>
                          </a:solidFill>
                        </a:rPr>
                        <a:t>ar</a:t>
                      </a:r>
                      <a:r>
                        <a:rPr sz="800" spc="-20">
                          <a:solidFill>
                            <a:srgbClr val="000000"/>
                          </a:solidFill>
                        </a:rPr>
                        <a:t>y</a:t>
                      </a:r>
                      <a:r>
                        <a:rPr sz="800">
                          <a:solidFill>
                            <a:srgbClr val="000000"/>
                          </a:solidFill>
                        </a:rPr>
                        <a:t>.</a:t>
                      </a:r>
                      <a:r>
                        <a:rPr sz="800" spc="-30">
                          <a:solidFill>
                            <a:srgbClr val="000000"/>
                          </a:solidFill>
                        </a:rPr>
                        <a:t> </a:t>
                      </a:r>
                      <a:r>
                        <a:rPr sz="800">
                          <a:solidFill>
                            <a:srgbClr val="000000"/>
                          </a:solidFill>
                        </a:rPr>
                        <a:t>R</a:t>
                      </a:r>
                      <a:r>
                        <a:rPr sz="800" spc="-20">
                          <a:solidFill>
                            <a:srgbClr val="000000"/>
                          </a:solidFill>
                        </a:rPr>
                        <a:t>i</a:t>
                      </a:r>
                      <a:r>
                        <a:rPr sz="800">
                          <a:solidFill>
                            <a:srgbClr val="000000"/>
                          </a:solidFill>
                        </a:rPr>
                        <a:t>ght</a:t>
                      </a:r>
                      <a:r>
                        <a:rPr sz="800" spc="-40">
                          <a:solidFill>
                            <a:srgbClr val="000000"/>
                          </a:solidFill>
                        </a:rPr>
                        <a:t> </a:t>
                      </a:r>
                      <a:r>
                        <a:rPr sz="800">
                          <a:solidFill>
                            <a:srgbClr val="000000"/>
                          </a:solidFill>
                        </a:rPr>
                        <a:t>pa</a:t>
                      </a:r>
                      <a:r>
                        <a:rPr sz="800" spc="-20">
                          <a:solidFill>
                            <a:srgbClr val="000000"/>
                          </a:solidFill>
                        </a:rPr>
                        <a:t>n</a:t>
                      </a:r>
                      <a:r>
                        <a:rPr sz="800">
                          <a:solidFill>
                            <a:srgbClr val="000000"/>
                          </a:solidFill>
                        </a:rPr>
                        <a:t>el:</a:t>
                      </a:r>
                      <a:r>
                        <a:rPr sz="800" spc="-40">
                          <a:solidFill>
                            <a:srgbClr val="000000"/>
                          </a:solidFill>
                        </a:rPr>
                        <a:t> </a:t>
                      </a:r>
                      <a:r>
                        <a:rPr sz="800">
                          <a:solidFill>
                            <a:srgbClr val="000000"/>
                          </a:solidFill>
                        </a:rPr>
                        <a:t>CD99</a:t>
                      </a:r>
                      <a:r>
                        <a:rPr sz="800" spc="-45">
                          <a:solidFill>
                            <a:srgbClr val="000000"/>
                          </a:solidFill>
                        </a:rPr>
                        <a:t> </a:t>
                      </a:r>
                      <a:r>
                        <a:rPr sz="800">
                          <a:solidFill>
                            <a:srgbClr val="000000"/>
                          </a:solidFill>
                        </a:rPr>
                        <a:t>(b</a:t>
                      </a:r>
                      <a:r>
                        <a:rPr sz="800" spc="-15">
                          <a:solidFill>
                            <a:srgbClr val="000000"/>
                          </a:solidFill>
                        </a:rPr>
                        <a:t>r</a:t>
                      </a:r>
                      <a:r>
                        <a:rPr sz="800">
                          <a:solidFill>
                            <a:srgbClr val="000000"/>
                          </a:solidFill>
                        </a:rPr>
                        <a:t>o</a:t>
                      </a:r>
                      <a:r>
                        <a:rPr sz="800" spc="-15">
                          <a:solidFill>
                            <a:srgbClr val="000000"/>
                          </a:solidFill>
                        </a:rPr>
                        <a:t>w</a:t>
                      </a:r>
                      <a:r>
                        <a:rPr sz="800">
                          <a:solidFill>
                            <a:srgbClr val="000000"/>
                          </a:solidFill>
                        </a:rPr>
                        <a:t>n</a:t>
                      </a:r>
                      <a:r>
                        <a:rPr sz="800" spc="-30">
                          <a:solidFill>
                            <a:srgbClr val="000000"/>
                          </a:solidFill>
                        </a:rPr>
                        <a:t> </a:t>
                      </a:r>
                      <a:r>
                        <a:rPr sz="800">
                          <a:solidFill>
                            <a:srgbClr val="000000"/>
                          </a:solidFill>
                        </a:rPr>
                        <a:t>s</a:t>
                      </a:r>
                      <a:r>
                        <a:rPr sz="800" spc="-15">
                          <a:solidFill>
                            <a:srgbClr val="000000"/>
                          </a:solidFill>
                        </a:rPr>
                        <a:t>t</a:t>
                      </a:r>
                      <a:r>
                        <a:rPr sz="800">
                          <a:solidFill>
                            <a:srgbClr val="000000"/>
                          </a:solidFill>
                        </a:rPr>
                        <a:t>ai</a:t>
                      </a:r>
                      <a:r>
                        <a:rPr sz="800" spc="-20">
                          <a:solidFill>
                            <a:srgbClr val="000000"/>
                          </a:solidFill>
                        </a:rPr>
                        <a:t>n</a:t>
                      </a:r>
                      <a:r>
                        <a:rPr sz="800">
                          <a:solidFill>
                            <a:srgbClr val="000000"/>
                          </a:solidFill>
                        </a:rPr>
                        <a:t>)</a:t>
                      </a:r>
                      <a:r>
                        <a:rPr sz="800" spc="-30">
                          <a:solidFill>
                            <a:srgbClr val="000000"/>
                          </a:solidFill>
                        </a:rPr>
                        <a:t> </a:t>
                      </a:r>
                      <a:r>
                        <a:rPr sz="800">
                          <a:solidFill>
                            <a:srgbClr val="000000"/>
                          </a:solidFill>
                        </a:rPr>
                        <a:t>im</a:t>
                      </a:r>
                      <a:r>
                        <a:rPr sz="800" spc="-15">
                          <a:solidFill>
                            <a:srgbClr val="000000"/>
                          </a:solidFill>
                        </a:rPr>
                        <a:t>m</a:t>
                      </a:r>
                      <a:r>
                        <a:rPr sz="800">
                          <a:solidFill>
                            <a:srgbClr val="000000"/>
                          </a:solidFill>
                        </a:rPr>
                        <a:t>un</a:t>
                      </a:r>
                      <a:r>
                        <a:rPr sz="800" spc="-10">
                          <a:solidFill>
                            <a:srgbClr val="000000"/>
                          </a:solidFill>
                        </a:rPr>
                        <a:t>o</a:t>
                      </a:r>
                      <a:r>
                        <a:rPr sz="800">
                          <a:solidFill>
                            <a:srgbClr val="000000"/>
                          </a:solidFill>
                        </a:rPr>
                        <a:t>h</a:t>
                      </a:r>
                      <a:r>
                        <a:rPr sz="800" spc="-20">
                          <a:solidFill>
                            <a:srgbClr val="000000"/>
                          </a:solidFill>
                        </a:rPr>
                        <a:t>i</a:t>
                      </a:r>
                      <a:r>
                        <a:rPr sz="800">
                          <a:solidFill>
                            <a:srgbClr val="000000"/>
                          </a:solidFill>
                        </a:rPr>
                        <a:t>s</a:t>
                      </a:r>
                      <a:r>
                        <a:rPr sz="800" spc="-20">
                          <a:solidFill>
                            <a:srgbClr val="000000"/>
                          </a:solidFill>
                        </a:rPr>
                        <a:t>t</a:t>
                      </a:r>
                      <a:r>
                        <a:rPr sz="800">
                          <a:solidFill>
                            <a:srgbClr val="000000"/>
                          </a:solidFill>
                        </a:rPr>
                        <a:t>oc</a:t>
                      </a:r>
                      <a:r>
                        <a:rPr sz="800" spc="-15">
                          <a:solidFill>
                            <a:srgbClr val="000000"/>
                          </a:solidFill>
                        </a:rPr>
                        <a:t>h</a:t>
                      </a:r>
                      <a:r>
                        <a:rPr sz="800">
                          <a:solidFill>
                            <a:srgbClr val="000000"/>
                          </a:solidFill>
                        </a:rPr>
                        <a:t>em</a:t>
                      </a:r>
                      <a:r>
                        <a:rPr sz="800" spc="-20">
                          <a:solidFill>
                            <a:srgbClr val="000000"/>
                          </a:solidFill>
                        </a:rPr>
                        <a:t>i</a:t>
                      </a:r>
                      <a:r>
                        <a:rPr sz="800">
                          <a:solidFill>
                            <a:srgbClr val="000000"/>
                          </a:solidFill>
                        </a:rPr>
                        <a:t>s</a:t>
                      </a:r>
                      <a:r>
                        <a:rPr sz="800" spc="-20">
                          <a:solidFill>
                            <a:srgbClr val="000000"/>
                          </a:solidFill>
                        </a:rPr>
                        <a:t>t</a:t>
                      </a:r>
                      <a:r>
                        <a:rPr sz="800">
                          <a:solidFill>
                            <a:srgbClr val="000000"/>
                          </a:solidFill>
                        </a:rPr>
                        <a:t>ry</a:t>
                      </a:r>
                      <a:r>
                        <a:rPr sz="800" spc="-35">
                          <a:solidFill>
                            <a:srgbClr val="000000"/>
                          </a:solidFill>
                        </a:rPr>
                        <a:t> </a:t>
                      </a:r>
                      <a:r>
                        <a:rPr sz="800">
                          <a:solidFill>
                            <a:srgbClr val="000000"/>
                          </a:solidFill>
                        </a:rPr>
                        <a:t>re</a:t>
                      </a:r>
                      <a:r>
                        <a:rPr sz="800" spc="-25">
                          <a:solidFill>
                            <a:srgbClr val="000000"/>
                          </a:solidFill>
                        </a:rPr>
                        <a:t>s</a:t>
                      </a:r>
                      <a:r>
                        <a:rPr sz="800">
                          <a:solidFill>
                            <a:srgbClr val="000000"/>
                          </a:solidFill>
                        </a:rPr>
                        <a:t>ul</a:t>
                      </a:r>
                      <a:r>
                        <a:rPr sz="800" spc="-15">
                          <a:solidFill>
                            <a:srgbClr val="000000"/>
                          </a:solidFill>
                        </a:rPr>
                        <a:t>t</a:t>
                      </a:r>
                      <a:r>
                        <a:rPr sz="800">
                          <a:solidFill>
                            <a:srgbClr val="000000"/>
                          </a:solidFill>
                        </a:rPr>
                        <a:t>.</a:t>
                      </a:r>
                    </a:p>
                  </a:txBody>
                  <a:tcPr/>
                </a:tc>
              </a:tr>
            </a:tbl>
          </a:graphicData>
        </a:graphic>
      </p:graphicFrame>
      <p:pic>
        <p:nvPicPr>
          <p:cNvPr id="2097154" name="Picture 4" descr="Picture 4"/>
          <p:cNvPicPr>
            <a:picLocks noChangeAspect="1"/>
          </p:cNvPicPr>
          <p:nvPr/>
        </p:nvPicPr>
        <p:blipFill>
          <a:blip r:embed="rId2"/>
          <a:stretch>
            <a:fillRect/>
          </a:stretch>
        </p:blipFill>
        <p:spPr>
          <a:xfrm>
            <a:off x="0" y="0"/>
            <a:ext cx="9144000" cy="4267200"/>
          </a:xfrm>
          <a:prstGeom prst="rect">
            <a:avLst/>
          </a:prstGeom>
          <a:ln w="12700">
            <a:miter lim="400000"/>
          </a:ln>
        </p:spPr>
      </p:pic>
      <p:sp>
        <p:nvSpPr>
          <p:cNvPr id="5" name="Rectangle 4"/>
          <p:cNvSpPr/>
          <p:nvPr/>
        </p:nvSpPr>
        <p:spPr>
          <a:xfrm>
            <a:off x="0" y="4572000"/>
            <a:ext cx="9144000" cy="1477328"/>
          </a:xfrm>
          <a:prstGeom prst="rect">
            <a:avLst/>
          </a:prstGeom>
        </p:spPr>
        <p:txBody>
          <a:bodyPr wrap="square">
            <a:spAutoFit/>
          </a:bodyPr>
          <a:lstStyle/>
          <a:p>
            <a:r>
              <a:rPr lang="en-US" dirty="0" smtClean="0">
                <a:solidFill>
                  <a:srgbClr val="7030A0"/>
                </a:solidFill>
              </a:rPr>
              <a:t>Left panel</a:t>
            </a:r>
            <a:r>
              <a:rPr lang="en-US" dirty="0" smtClean="0"/>
              <a:t>, solid</a:t>
            </a:r>
          </a:p>
          <a:p>
            <a:r>
              <a:rPr lang="en-US" dirty="0" smtClean="0"/>
              <a:t>arrow indicates area of CD99 positive cells in a </a:t>
            </a:r>
            <a:r>
              <a:rPr lang="en-US" dirty="0" err="1" smtClean="0"/>
              <a:t>haematoxylin</a:t>
            </a:r>
            <a:r>
              <a:rPr lang="en-US" dirty="0" smtClean="0"/>
              <a:t> and eosin</a:t>
            </a:r>
          </a:p>
          <a:p>
            <a:r>
              <a:rPr lang="en-US" dirty="0" smtClean="0"/>
              <a:t>stained section, open arrow indicates primordial follicles in cortex of</a:t>
            </a:r>
          </a:p>
          <a:p>
            <a:r>
              <a:rPr lang="en-US" dirty="0" smtClean="0"/>
              <a:t>ovary. </a:t>
            </a:r>
            <a:endParaRPr lang="en-US" dirty="0" smtClean="0"/>
          </a:p>
          <a:p>
            <a:r>
              <a:rPr lang="en-US" dirty="0" smtClean="0">
                <a:solidFill>
                  <a:srgbClr val="7030A0"/>
                </a:solidFill>
              </a:rPr>
              <a:t>Right </a:t>
            </a:r>
            <a:r>
              <a:rPr lang="en-US" dirty="0" smtClean="0">
                <a:solidFill>
                  <a:srgbClr val="7030A0"/>
                </a:solidFill>
              </a:rPr>
              <a:t>panel</a:t>
            </a:r>
            <a:r>
              <a:rPr lang="en-US" dirty="0" smtClean="0"/>
              <a:t>: CD99 (brown stain) </a:t>
            </a:r>
            <a:r>
              <a:rPr lang="en-US" dirty="0" err="1" smtClean="0"/>
              <a:t>immunohistochemistry</a:t>
            </a:r>
            <a:r>
              <a:rPr lang="en-US" dirty="0" smtClean="0"/>
              <a:t> result.</a:t>
            </a:r>
            <a:endParaRPr lang="en-US" dirty="0"/>
          </a:p>
        </p:txBody>
      </p:sp>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45" name="Title 1"/>
          <p:cNvSpPr txBox="1">
            <a:spLocks noGrp="1"/>
          </p:cNvSpPr>
          <p:nvPr>
            <p:ph type="title"/>
          </p:nvPr>
        </p:nvSpPr>
        <p:spPr>
          <a:prstGeom prst="rect">
            <a:avLst/>
          </a:prstGeom>
        </p:spPr>
        <p:txBody>
          <a:bodyPr/>
          <a:lstStyle/>
          <a:p>
            <a:r>
              <a:t>Making an artificial ovary</a:t>
            </a:r>
          </a:p>
        </p:txBody>
      </p:sp>
      <p:sp>
        <p:nvSpPr>
          <p:cNvPr id="1048646" name="Content Placeholder 2"/>
          <p:cNvSpPr txBox="1">
            <a:spLocks noGrp="1"/>
          </p:cNvSpPr>
          <p:nvPr>
            <p:ph idx="1"/>
          </p:nvPr>
        </p:nvSpPr>
        <p:spPr>
          <a:prstGeom prst="rect">
            <a:avLst/>
          </a:prstGeom>
        </p:spPr>
        <p:txBody>
          <a:bodyPr>
            <a:noAutofit/>
          </a:bodyPr>
          <a:lstStyle>
            <a:lvl1pPr>
              <a:lnSpc>
                <a:spcPct val="80000"/>
              </a:lnSpc>
              <a:defRPr sz="1600"/>
            </a:lvl1pPr>
          </a:lstStyle>
          <a:p>
            <a:r>
              <a:rPr sz="2400"/>
              <a:t> The aim of developing an ‘</a:t>
            </a:r>
            <a:r>
              <a:rPr sz="2400">
                <a:solidFill>
                  <a:srgbClr val="FF0000"/>
                </a:solidFill>
              </a:rPr>
              <a:t>artificial ovary</a:t>
            </a:r>
            <a:r>
              <a:rPr sz="2400"/>
              <a:t>’ is to produce a structure that would be </a:t>
            </a:r>
            <a:r>
              <a:rPr sz="2400">
                <a:solidFill>
                  <a:srgbClr val="FF0000"/>
                </a:solidFill>
              </a:rPr>
              <a:t>free of any potential malignant cells and contain healthy immature follicles (and stromal cells</a:t>
            </a:r>
            <a:r>
              <a:rPr sz="2400"/>
              <a:t>). </a:t>
            </a:r>
            <a:endParaRPr lang="en-US" sz="2400" dirty="0" smtClean="0"/>
          </a:p>
          <a:p>
            <a:endParaRPr lang="en-US" sz="2400" dirty="0" smtClean="0"/>
          </a:p>
          <a:p>
            <a:endParaRPr lang="en-US" sz="2400" dirty="0" smtClean="0"/>
          </a:p>
          <a:p>
            <a:r>
              <a:rPr sz="2400" smtClean="0"/>
              <a:t>Bioengineering </a:t>
            </a:r>
            <a:r>
              <a:rPr sz="2400"/>
              <a:t>has led to the development of many materials to support </a:t>
            </a:r>
            <a:r>
              <a:rPr sz="2400"/>
              <a:t>follicle </a:t>
            </a:r>
            <a:r>
              <a:rPr sz="2400" smtClean="0"/>
              <a:t>development</a:t>
            </a:r>
            <a:r>
              <a:rPr sz="2400" smtClean="0">
                <a:solidFill>
                  <a:srgbClr val="FF0000"/>
                </a:solidFill>
              </a:rPr>
              <a:t>. </a:t>
            </a:r>
            <a:r>
              <a:rPr sz="2400">
                <a:solidFill>
                  <a:srgbClr val="FF0000"/>
                </a:solidFill>
              </a:rPr>
              <a:t>Alginate </a:t>
            </a:r>
            <a:r>
              <a:rPr sz="2400"/>
              <a:t>has given positive results with </a:t>
            </a:r>
            <a:r>
              <a:rPr sz="2400">
                <a:solidFill>
                  <a:srgbClr val="FF0000"/>
                </a:solidFill>
              </a:rPr>
              <a:t>mouse and human </a:t>
            </a:r>
            <a:r>
              <a:rPr sz="2400"/>
              <a:t>follicles </a:t>
            </a:r>
            <a:r>
              <a:rPr sz="2400" smtClean="0"/>
              <a:t>and </a:t>
            </a:r>
            <a:r>
              <a:rPr sz="2400">
                <a:solidFill>
                  <a:srgbClr val="FF0000"/>
                </a:solidFill>
              </a:rPr>
              <a:t>fibrin </a:t>
            </a:r>
            <a:r>
              <a:rPr sz="2400"/>
              <a:t>has also been demonstrated to be a viable material to support isolated </a:t>
            </a:r>
            <a:r>
              <a:rPr sz="2400">
                <a:solidFill>
                  <a:srgbClr val="FF0000"/>
                </a:solidFill>
              </a:rPr>
              <a:t>murine primordial follicles </a:t>
            </a:r>
            <a:r>
              <a:rPr sz="2400">
                <a:solidFill>
                  <a:srgbClr val="FF0000"/>
                </a:solidFill>
              </a:rPr>
              <a:t>after </a:t>
            </a:r>
            <a:r>
              <a:rPr sz="2400" smtClean="0">
                <a:solidFill>
                  <a:srgbClr val="FF0000"/>
                </a:solidFill>
              </a:rPr>
              <a:t>transplantation</a:t>
            </a:r>
            <a:r>
              <a:rPr lang="en-US" sz="2400" dirty="0" smtClean="0">
                <a:solidFill>
                  <a:srgbClr val="FF0000"/>
                </a:solidFill>
              </a:rPr>
              <a:t>.</a:t>
            </a:r>
            <a:endParaRPr sz="2400">
              <a:solidFill>
                <a:srgbClr val="FF0000"/>
              </a:solidFill>
            </a:endParaRPr>
          </a:p>
        </p:txBody>
      </p:sp>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194306" name="Content Placeholder 5"/>
          <p:cNvGraphicFramePr>
            <a:graphicFrameLocks/>
          </p:cNvGraphicFramePr>
          <p:nvPr/>
        </p:nvGraphicFramePr>
        <p:xfrm>
          <a:off x="609600" y="914400"/>
          <a:ext cx="7848599" cy="5257799"/>
        </p:xfrm>
        <a:graphic>
          <a:graphicData uri="http://schemas.openxmlformats.org/drawingml/2006/table">
            <a:tbl>
              <a:tblPr firstRow="1" lastRow="1">
                <a:tableStyleId>{4C3C2611-4C71-4FC5-86AE-919BDF0F9419}</a:tableStyleId>
              </a:tblPr>
              <a:tblGrid>
                <a:gridCol w="121038"/>
                <a:gridCol w="7606523"/>
                <a:gridCol w="121038"/>
              </a:tblGrid>
              <a:tr h="760666">
                <a:tc gridSpan="3">
                  <a:txBody>
                    <a:bodyPr/>
                    <a:lstStyle/>
                    <a:p>
                      <a:pPr algn="l" defTabSz="457200">
                        <a:defRPr sz="1800" b="0">
                          <a:solidFill>
                            <a:srgbClr val="000000"/>
                          </a:solidFill>
                        </a:defRPr>
                      </a:pPr>
                      <a:r>
                        <a:rPr sz="1100">
                          <a:latin typeface="Calibri"/>
                          <a:ea typeface="Calibri"/>
                          <a:cs typeface="Calibri"/>
                          <a:sym typeface="Calibri"/>
                        </a:rPr>
                        <a:t> </a:t>
                      </a:r>
                    </a:p>
                  </a:txBody>
                  <a:tcPr marL="0" marR="0" marT="0" marB="0" horzOverflow="overflow">
                    <a:lnL w="12700">
                      <a:miter lim="400000"/>
                    </a:lnL>
                    <a:lnR w="12700">
                      <a:miter lim="400000"/>
                    </a:lnR>
                    <a:lnT w="12700">
                      <a:miter lim="400000"/>
                    </a:lnT>
                    <a:lnB w="12700">
                      <a:miter lim="400000"/>
                    </a:lnB>
                    <a:solidFill>
                      <a:srgbClr val="E7EEF8"/>
                    </a:solidFill>
                  </a:tcPr>
                </a:tc>
                <a:tc hMerge="1">
                  <a:txBody>
                    <a:bodyPr/>
                    <a:lstStyle/>
                    <a:p>
                      <a:pPr algn="l" defTabSz="457200">
                        <a:defRPr sz="1800" b="0">
                          <a:solidFill>
                            <a:srgbClr val="000000"/>
                          </a:solidFill>
                        </a:defRPr>
                      </a:pPr>
                      <a:r>
                        <a:rPr sz="1100">
                          <a:latin typeface="Calibri"/>
                          <a:ea typeface="Calibri"/>
                          <a:cs typeface="Calibri"/>
                          <a:sym typeface="Calibri"/>
                        </a:rPr>
                        <a:t> </a:t>
                      </a:r>
                    </a:p>
                  </a:txBody>
                  <a:tcPr/>
                </a:tc>
                <a:tc hMerge="1">
                  <a:txBody>
                    <a:bodyPr/>
                    <a:lstStyle/>
                    <a:p>
                      <a:pPr algn="l" defTabSz="457200">
                        <a:defRPr sz="1800" b="0">
                          <a:solidFill>
                            <a:srgbClr val="000000"/>
                          </a:solidFill>
                        </a:defRPr>
                      </a:pPr>
                      <a:r>
                        <a:rPr sz="1100">
                          <a:latin typeface="Calibri"/>
                          <a:ea typeface="Calibri"/>
                          <a:cs typeface="Calibri"/>
                          <a:sym typeface="Calibri"/>
                        </a:rPr>
                        <a:t> </a:t>
                      </a:r>
                    </a:p>
                  </a:txBody>
                  <a:tcPr/>
                </a:tc>
              </a:tr>
              <a:tr h="3246575">
                <a:tc>
                  <a:txBody>
                    <a:bodyPr/>
                    <a:lstStyle/>
                    <a:p>
                      <a:pPr algn="l" defTabSz="457200">
                        <a:defRPr sz="1800"/>
                      </a:pPr>
                      <a:r>
                        <a:rPr sz="1100">
                          <a:latin typeface="Calibri"/>
                          <a:ea typeface="Calibri"/>
                          <a:cs typeface="Calibri"/>
                          <a:sym typeface="Calibri"/>
                        </a:rPr>
                        <a:t> </a:t>
                      </a:r>
                    </a:p>
                  </a:txBody>
                  <a:tcPr marL="0" marR="0" marT="0" marB="0" horzOverflow="overflow">
                    <a:lnL w="12700">
                      <a:miter lim="400000"/>
                    </a:lnL>
                    <a:lnR w="12700">
                      <a:miter lim="400000"/>
                    </a:lnR>
                    <a:lnT w="12700">
                      <a:miter lim="400000"/>
                    </a:lnT>
                    <a:lnB w="12700">
                      <a:miter lim="400000"/>
                    </a:lnB>
                    <a:solidFill>
                      <a:srgbClr val="E7EEF8"/>
                    </a:solidFill>
                  </a:tcPr>
                </a:tc>
                <a:tc>
                  <a:txBody>
                    <a:bodyPr/>
                    <a:lstStyle/>
                    <a:p>
                      <a:pPr algn="l" defTabSz="457200">
                        <a:lnSpc>
                          <a:spcPts val="1400"/>
                        </a:lnSpc>
                        <a:defRPr sz="1300">
                          <a:latin typeface="Calibri"/>
                          <a:ea typeface="Calibri"/>
                          <a:cs typeface="Calibri"/>
                          <a:sym typeface="Calibri"/>
                        </a:defRPr>
                      </a:pPr>
                      <a:r>
                        <a:t> </a:t>
                      </a:r>
                      <a:endParaRPr sz="1100"/>
                    </a:p>
                    <a:p>
                      <a:pPr indent="30480" algn="l" defTabSz="457200">
                        <a:defRPr sz="1000">
                          <a:latin typeface="Times New Roman"/>
                          <a:ea typeface="Times New Roman"/>
                          <a:cs typeface="Times New Roman"/>
                          <a:sym typeface="Times New Roman"/>
                        </a:defRPr>
                      </a:pPr>
                      <a:r>
                        <a:t> </a:t>
                      </a:r>
                      <a:endParaRPr sz="1100">
                        <a:latin typeface="Calibri"/>
                        <a:ea typeface="Calibri"/>
                        <a:cs typeface="Calibri"/>
                        <a:sym typeface="Calibri"/>
                      </a:endParaRPr>
                    </a:p>
                    <a:p>
                      <a:pPr algn="l" defTabSz="457200">
                        <a:lnSpc>
                          <a:spcPts val="500"/>
                        </a:lnSpc>
                        <a:defRPr sz="500">
                          <a:latin typeface="Calibri"/>
                          <a:ea typeface="Calibri"/>
                          <a:cs typeface="Calibri"/>
                          <a:sym typeface="Calibri"/>
                        </a:defRPr>
                      </a:pPr>
                      <a:r>
                        <a:t> </a:t>
                      </a:r>
                    </a:p>
                  </a:txBody>
                  <a:tcPr marL="0" marR="0" marT="0" marB="0" horzOverflow="overflow">
                    <a:lnL w="12700">
                      <a:miter lim="400000"/>
                    </a:lnL>
                    <a:lnR w="12700">
                      <a:miter lim="400000"/>
                    </a:lnR>
                    <a:lnT w="12700">
                      <a:miter lim="400000"/>
                    </a:lnT>
                    <a:lnB w="12700">
                      <a:miter lim="400000"/>
                    </a:lnB>
                    <a:noFill/>
                  </a:tcPr>
                </a:tc>
                <a:tc>
                  <a:txBody>
                    <a:bodyPr/>
                    <a:lstStyle/>
                    <a:p>
                      <a:pPr algn="l" defTabSz="457200">
                        <a:defRPr sz="1800"/>
                      </a:pPr>
                      <a:r>
                        <a:rPr sz="1100">
                          <a:latin typeface="Calibri"/>
                          <a:ea typeface="Calibri"/>
                          <a:cs typeface="Calibri"/>
                          <a:sym typeface="Calibri"/>
                        </a:rPr>
                        <a:t> </a:t>
                      </a:r>
                    </a:p>
                  </a:txBody>
                  <a:tcPr marL="0" marR="0" marT="0" marB="0" horzOverflow="overflow">
                    <a:lnL w="12700">
                      <a:miter lim="400000"/>
                    </a:lnL>
                    <a:lnR w="12700">
                      <a:miter lim="400000"/>
                    </a:lnR>
                    <a:lnT w="12700">
                      <a:miter lim="400000"/>
                    </a:lnT>
                    <a:lnB w="12700">
                      <a:miter lim="400000"/>
                    </a:lnB>
                    <a:solidFill>
                      <a:srgbClr val="E7EEF8"/>
                    </a:solidFill>
                  </a:tcPr>
                </a:tc>
              </a:tr>
              <a:tr h="1250558">
                <a:tc gridSpan="3">
                  <a:txBody>
                    <a:bodyPr/>
                    <a:lstStyle/>
                    <a:p>
                      <a:pPr algn="l" defTabSz="457200">
                        <a:lnSpc>
                          <a:spcPts val="600"/>
                        </a:lnSpc>
                        <a:defRPr sz="600" b="0">
                          <a:solidFill>
                            <a:srgbClr val="000000"/>
                          </a:solidFill>
                          <a:latin typeface="Calibri"/>
                          <a:ea typeface="Calibri"/>
                          <a:cs typeface="Calibri"/>
                          <a:sym typeface="Calibri"/>
                        </a:defRPr>
                      </a:pPr>
                      <a:r>
                        <a:t> </a:t>
                      </a:r>
                      <a:endParaRPr sz="1100"/>
                    </a:p>
                    <a:p>
                      <a:pPr marR="100964" indent="100964" algn="just" defTabSz="457200">
                        <a:lnSpc>
                          <a:spcPct val="111000"/>
                        </a:lnSpc>
                        <a:defRPr b="0">
                          <a:solidFill>
                            <a:srgbClr val="133C8B"/>
                          </a:solidFill>
                          <a:latin typeface="Arial"/>
                          <a:ea typeface="Arial"/>
                          <a:cs typeface="Arial"/>
                          <a:sym typeface="Arial"/>
                        </a:defRPr>
                      </a:pPr>
                      <a:r>
                        <a:t>Figure</a:t>
                      </a:r>
                      <a:r>
                        <a:rPr spc="60"/>
                        <a:t> </a:t>
                      </a:r>
                      <a:r>
                        <a:t>3</a:t>
                      </a:r>
                      <a:r>
                        <a:rPr spc="30"/>
                        <a:t> </a:t>
                      </a:r>
                      <a:r>
                        <a:rPr sz="800">
                          <a:solidFill>
                            <a:srgbClr val="000000"/>
                          </a:solidFill>
                        </a:rPr>
                        <a:t>Multistep</a:t>
                      </a:r>
                      <a:r>
                        <a:rPr sz="800" spc="65">
                          <a:solidFill>
                            <a:srgbClr val="000000"/>
                          </a:solidFill>
                        </a:rPr>
                        <a:t> </a:t>
                      </a:r>
                      <a:r>
                        <a:rPr sz="800">
                          <a:solidFill>
                            <a:srgbClr val="000000"/>
                          </a:solidFill>
                        </a:rPr>
                        <a:t>culture</a:t>
                      </a:r>
                      <a:r>
                        <a:rPr sz="800" spc="60">
                          <a:solidFill>
                            <a:srgbClr val="000000"/>
                          </a:solidFill>
                        </a:rPr>
                        <a:t> </a:t>
                      </a:r>
                      <a:r>
                        <a:rPr sz="800">
                          <a:solidFill>
                            <a:srgbClr val="000000"/>
                          </a:solidFill>
                        </a:rPr>
                        <a:t>system</a:t>
                      </a:r>
                      <a:r>
                        <a:rPr sz="800" spc="60">
                          <a:solidFill>
                            <a:srgbClr val="000000"/>
                          </a:solidFill>
                        </a:rPr>
                        <a:t> </a:t>
                      </a:r>
                      <a:r>
                        <a:rPr sz="800">
                          <a:solidFill>
                            <a:srgbClr val="000000"/>
                          </a:solidFill>
                        </a:rPr>
                        <a:t>for</a:t>
                      </a:r>
                      <a:r>
                        <a:rPr sz="800" spc="60">
                          <a:solidFill>
                            <a:srgbClr val="000000"/>
                          </a:solidFill>
                        </a:rPr>
                        <a:t> </a:t>
                      </a:r>
                      <a:r>
                        <a:rPr sz="800">
                          <a:solidFill>
                            <a:srgbClr val="000000"/>
                          </a:solidFill>
                        </a:rPr>
                        <a:t>activation</a:t>
                      </a:r>
                      <a:r>
                        <a:rPr sz="800" spc="55">
                          <a:solidFill>
                            <a:srgbClr val="000000"/>
                          </a:solidFill>
                        </a:rPr>
                        <a:t> </a:t>
                      </a:r>
                      <a:r>
                        <a:rPr sz="800">
                          <a:solidFill>
                            <a:srgbClr val="000000"/>
                          </a:solidFill>
                        </a:rPr>
                        <a:t>of</a:t>
                      </a:r>
                      <a:r>
                        <a:rPr sz="800" spc="60">
                          <a:solidFill>
                            <a:srgbClr val="000000"/>
                          </a:solidFill>
                        </a:rPr>
                        <a:t> </a:t>
                      </a:r>
                      <a:r>
                        <a:rPr sz="800">
                          <a:solidFill>
                            <a:srgbClr val="000000"/>
                          </a:solidFill>
                        </a:rPr>
                        <a:t>human</a:t>
                      </a:r>
                      <a:r>
                        <a:rPr sz="800" spc="60">
                          <a:solidFill>
                            <a:srgbClr val="000000"/>
                          </a:solidFill>
                        </a:rPr>
                        <a:t> </a:t>
                      </a:r>
                      <a:r>
                        <a:rPr sz="800">
                          <a:solidFill>
                            <a:srgbClr val="000000"/>
                          </a:solidFill>
                        </a:rPr>
                        <a:t>primordial</a:t>
                      </a:r>
                      <a:r>
                        <a:rPr sz="800" spc="65">
                          <a:solidFill>
                            <a:srgbClr val="000000"/>
                          </a:solidFill>
                        </a:rPr>
                        <a:t> </a:t>
                      </a:r>
                      <a:r>
                        <a:rPr sz="800">
                          <a:solidFill>
                            <a:srgbClr val="000000"/>
                          </a:solidFill>
                        </a:rPr>
                        <a:t>follicles</a:t>
                      </a:r>
                      <a:r>
                        <a:rPr sz="800" spc="60">
                          <a:solidFill>
                            <a:srgbClr val="000000"/>
                          </a:solidFill>
                        </a:rPr>
                        <a:t> </a:t>
                      </a:r>
                      <a:r>
                        <a:rPr sz="800">
                          <a:solidFill>
                            <a:srgbClr val="000000"/>
                          </a:solidFill>
                        </a:rPr>
                        <a:t>and</a:t>
                      </a:r>
                      <a:r>
                        <a:rPr sz="800" spc="65">
                          <a:solidFill>
                            <a:srgbClr val="000000"/>
                          </a:solidFill>
                        </a:rPr>
                        <a:t> </a:t>
                      </a:r>
                      <a:r>
                        <a:rPr sz="800">
                          <a:solidFill>
                            <a:srgbClr val="000000"/>
                          </a:solidFill>
                        </a:rPr>
                        <a:t>subsequent</a:t>
                      </a:r>
                      <a:r>
                        <a:rPr sz="800" spc="50">
                          <a:solidFill>
                            <a:srgbClr val="000000"/>
                          </a:solidFill>
                        </a:rPr>
                        <a:t> </a:t>
                      </a:r>
                      <a:r>
                        <a:rPr sz="800">
                          <a:solidFill>
                            <a:srgbClr val="000000"/>
                          </a:solidFill>
                        </a:rPr>
                        <a:t>follicle/oocyte</a:t>
                      </a:r>
                      <a:r>
                        <a:rPr sz="800" spc="70">
                          <a:solidFill>
                            <a:srgbClr val="000000"/>
                          </a:solidFill>
                        </a:rPr>
                        <a:t> </a:t>
                      </a:r>
                      <a:r>
                        <a:rPr sz="800">
                          <a:solidFill>
                            <a:srgbClr val="000000"/>
                          </a:solidFill>
                        </a:rPr>
                        <a:t>development.</a:t>
                      </a:r>
                      <a:r>
                        <a:rPr sz="800" spc="60">
                          <a:solidFill>
                            <a:srgbClr val="000000"/>
                          </a:solidFill>
                        </a:rPr>
                        <a:t> </a:t>
                      </a:r>
                      <a:r>
                        <a:rPr sz="800">
                          <a:solidFill>
                            <a:srgbClr val="000000"/>
                          </a:solidFill>
                        </a:rPr>
                        <a:t>Primordial</a:t>
                      </a:r>
                      <a:r>
                        <a:rPr sz="800" spc="65">
                          <a:solidFill>
                            <a:srgbClr val="000000"/>
                          </a:solidFill>
                        </a:rPr>
                        <a:t> </a:t>
                      </a:r>
                      <a:r>
                        <a:rPr sz="800">
                          <a:solidFill>
                            <a:srgbClr val="000000"/>
                          </a:solidFill>
                        </a:rPr>
                        <a:t>follicles</a:t>
                      </a:r>
                      <a:r>
                        <a:rPr sz="800" spc="65">
                          <a:solidFill>
                            <a:srgbClr val="000000"/>
                          </a:solidFill>
                        </a:rPr>
                        <a:t> </a:t>
                      </a:r>
                      <a:r>
                        <a:rPr sz="800">
                          <a:solidFill>
                            <a:srgbClr val="000000"/>
                          </a:solidFill>
                        </a:rPr>
                        <a:t>can be</a:t>
                      </a:r>
                      <a:r>
                        <a:rPr sz="800" spc="-35">
                          <a:solidFill>
                            <a:srgbClr val="000000"/>
                          </a:solidFill>
                        </a:rPr>
                        <a:t> </a:t>
                      </a:r>
                      <a:r>
                        <a:rPr sz="800">
                          <a:solidFill>
                            <a:srgbClr val="000000"/>
                          </a:solidFill>
                        </a:rPr>
                        <a:t>activated</a:t>
                      </a:r>
                      <a:r>
                        <a:rPr sz="800" spc="-30">
                          <a:solidFill>
                            <a:srgbClr val="000000"/>
                          </a:solidFill>
                        </a:rPr>
                        <a:t> </a:t>
                      </a:r>
                      <a:r>
                        <a:rPr sz="800">
                          <a:solidFill>
                            <a:srgbClr val="000000"/>
                          </a:solidFill>
                        </a:rPr>
                        <a:t>or</a:t>
                      </a:r>
                      <a:r>
                        <a:rPr sz="800" spc="-30">
                          <a:solidFill>
                            <a:srgbClr val="000000"/>
                          </a:solidFill>
                        </a:rPr>
                        <a:t> </a:t>
                      </a:r>
                      <a:r>
                        <a:rPr sz="800">
                          <a:solidFill>
                            <a:srgbClr val="000000"/>
                          </a:solidFill>
                        </a:rPr>
                        <a:t>held</a:t>
                      </a:r>
                      <a:r>
                        <a:rPr sz="800" spc="-30">
                          <a:solidFill>
                            <a:srgbClr val="000000"/>
                          </a:solidFill>
                        </a:rPr>
                        <a:t> </a:t>
                      </a:r>
                      <a:r>
                        <a:rPr sz="800">
                          <a:solidFill>
                            <a:srgbClr val="000000"/>
                          </a:solidFill>
                        </a:rPr>
                        <a:t>dormant</a:t>
                      </a:r>
                      <a:r>
                        <a:rPr sz="800" spc="-30">
                          <a:solidFill>
                            <a:srgbClr val="000000"/>
                          </a:solidFill>
                        </a:rPr>
                        <a:t> </a:t>
                      </a:r>
                      <a:r>
                        <a:rPr sz="800">
                          <a:solidFill>
                            <a:srgbClr val="000000"/>
                          </a:solidFill>
                        </a:rPr>
                        <a:t>within</a:t>
                      </a:r>
                      <a:r>
                        <a:rPr sz="800" spc="-35">
                          <a:solidFill>
                            <a:srgbClr val="000000"/>
                          </a:solidFill>
                        </a:rPr>
                        <a:t> </a:t>
                      </a:r>
                      <a:r>
                        <a:rPr sz="800">
                          <a:solidFill>
                            <a:srgbClr val="000000"/>
                          </a:solidFill>
                        </a:rPr>
                        <a:t>ovarian</a:t>
                      </a:r>
                      <a:r>
                        <a:rPr sz="800" spc="-30">
                          <a:solidFill>
                            <a:srgbClr val="000000"/>
                          </a:solidFill>
                        </a:rPr>
                        <a:t> </a:t>
                      </a:r>
                      <a:r>
                        <a:rPr sz="800">
                          <a:solidFill>
                            <a:srgbClr val="000000"/>
                          </a:solidFill>
                        </a:rPr>
                        <a:t>cortical</a:t>
                      </a:r>
                      <a:r>
                        <a:rPr sz="800" spc="-30">
                          <a:solidFill>
                            <a:srgbClr val="000000"/>
                          </a:solidFill>
                        </a:rPr>
                        <a:t> </a:t>
                      </a:r>
                      <a:r>
                        <a:rPr sz="800">
                          <a:solidFill>
                            <a:srgbClr val="000000"/>
                          </a:solidFill>
                        </a:rPr>
                        <a:t>tissue</a:t>
                      </a:r>
                      <a:r>
                        <a:rPr sz="800" spc="-35">
                          <a:solidFill>
                            <a:srgbClr val="000000"/>
                          </a:solidFill>
                        </a:rPr>
                        <a:t> </a:t>
                      </a:r>
                      <a:r>
                        <a:rPr sz="800">
                          <a:solidFill>
                            <a:srgbClr val="000000"/>
                          </a:solidFill>
                        </a:rPr>
                        <a:t>(a).</a:t>
                      </a:r>
                      <a:r>
                        <a:rPr sz="800" spc="-30">
                          <a:solidFill>
                            <a:srgbClr val="000000"/>
                          </a:solidFill>
                        </a:rPr>
                        <a:t> </a:t>
                      </a:r>
                      <a:r>
                        <a:rPr sz="800">
                          <a:solidFill>
                            <a:srgbClr val="000000"/>
                          </a:solidFill>
                        </a:rPr>
                        <a:t>Once</a:t>
                      </a:r>
                      <a:r>
                        <a:rPr sz="800" spc="-30">
                          <a:solidFill>
                            <a:srgbClr val="000000"/>
                          </a:solidFill>
                        </a:rPr>
                        <a:t> </a:t>
                      </a:r>
                      <a:r>
                        <a:rPr sz="800">
                          <a:solidFill>
                            <a:srgbClr val="000000"/>
                          </a:solidFill>
                        </a:rPr>
                        <a:t>activated</a:t>
                      </a:r>
                      <a:r>
                        <a:rPr sz="800" spc="-25">
                          <a:solidFill>
                            <a:srgbClr val="000000"/>
                          </a:solidFill>
                        </a:rPr>
                        <a:t> </a:t>
                      </a:r>
                      <a:r>
                        <a:rPr sz="800">
                          <a:solidFill>
                            <a:srgbClr val="000000"/>
                          </a:solidFill>
                        </a:rPr>
                        <a:t>preantral</a:t>
                      </a:r>
                      <a:r>
                        <a:rPr sz="800" spc="-35">
                          <a:solidFill>
                            <a:srgbClr val="000000"/>
                          </a:solidFill>
                        </a:rPr>
                        <a:t> </a:t>
                      </a:r>
                      <a:r>
                        <a:rPr sz="800">
                          <a:solidFill>
                            <a:srgbClr val="000000"/>
                          </a:solidFill>
                        </a:rPr>
                        <a:t>stages</a:t>
                      </a:r>
                      <a:r>
                        <a:rPr sz="800" spc="-30">
                          <a:solidFill>
                            <a:srgbClr val="000000"/>
                          </a:solidFill>
                        </a:rPr>
                        <a:t> </a:t>
                      </a:r>
                      <a:r>
                        <a:rPr sz="800">
                          <a:solidFill>
                            <a:srgbClr val="000000"/>
                          </a:solidFill>
                        </a:rPr>
                        <a:t>can</a:t>
                      </a:r>
                      <a:r>
                        <a:rPr sz="800" spc="-30">
                          <a:solidFill>
                            <a:srgbClr val="000000"/>
                          </a:solidFill>
                        </a:rPr>
                        <a:t> </a:t>
                      </a:r>
                      <a:r>
                        <a:rPr sz="800">
                          <a:solidFill>
                            <a:srgbClr val="000000"/>
                          </a:solidFill>
                        </a:rPr>
                        <a:t>be</a:t>
                      </a:r>
                      <a:r>
                        <a:rPr sz="800" spc="-35">
                          <a:solidFill>
                            <a:srgbClr val="000000"/>
                          </a:solidFill>
                        </a:rPr>
                        <a:t> </a:t>
                      </a:r>
                      <a:r>
                        <a:rPr sz="800">
                          <a:solidFill>
                            <a:srgbClr val="000000"/>
                          </a:solidFill>
                        </a:rPr>
                        <a:t>isolated</a:t>
                      </a:r>
                      <a:r>
                        <a:rPr sz="800" spc="-25">
                          <a:solidFill>
                            <a:srgbClr val="000000"/>
                          </a:solidFill>
                        </a:rPr>
                        <a:t> </a:t>
                      </a:r>
                      <a:r>
                        <a:rPr sz="800" spc="-5">
                          <a:solidFill>
                            <a:srgbClr val="000000"/>
                          </a:solidFill>
                        </a:rPr>
                        <a:t>(</a:t>
                      </a:r>
                      <a:r>
                        <a:rPr sz="800">
                          <a:solidFill>
                            <a:srgbClr val="000000"/>
                          </a:solidFill>
                        </a:rPr>
                        <a:t>b),</a:t>
                      </a:r>
                      <a:r>
                        <a:rPr sz="800" spc="-35">
                          <a:solidFill>
                            <a:srgbClr val="000000"/>
                          </a:solidFill>
                        </a:rPr>
                        <a:t> </a:t>
                      </a:r>
                      <a:r>
                        <a:rPr sz="800">
                          <a:solidFill>
                            <a:srgbClr val="000000"/>
                          </a:solidFill>
                        </a:rPr>
                        <a:t>they</a:t>
                      </a:r>
                      <a:r>
                        <a:rPr sz="800" spc="-30">
                          <a:solidFill>
                            <a:srgbClr val="000000"/>
                          </a:solidFill>
                        </a:rPr>
                        <a:t> </a:t>
                      </a:r>
                      <a:r>
                        <a:rPr sz="800">
                          <a:solidFill>
                            <a:srgbClr val="000000"/>
                          </a:solidFill>
                        </a:rPr>
                        <a:t>are</a:t>
                      </a:r>
                      <a:r>
                        <a:rPr sz="800" spc="-30">
                          <a:solidFill>
                            <a:srgbClr val="000000"/>
                          </a:solidFill>
                        </a:rPr>
                        <a:t> </a:t>
                      </a:r>
                      <a:r>
                        <a:rPr sz="800">
                          <a:solidFill>
                            <a:srgbClr val="000000"/>
                          </a:solidFill>
                        </a:rPr>
                        <a:t>grown</a:t>
                      </a:r>
                      <a:r>
                        <a:rPr sz="800" spc="-35">
                          <a:solidFill>
                            <a:srgbClr val="000000"/>
                          </a:solidFill>
                        </a:rPr>
                        <a:t> </a:t>
                      </a:r>
                      <a:r>
                        <a:rPr sz="800">
                          <a:solidFill>
                            <a:srgbClr val="000000"/>
                          </a:solidFill>
                        </a:rPr>
                        <a:t>individually</a:t>
                      </a:r>
                      <a:r>
                        <a:rPr sz="800" spc="-25">
                          <a:solidFill>
                            <a:srgbClr val="000000"/>
                          </a:solidFill>
                        </a:rPr>
                        <a:t> </a:t>
                      </a:r>
                      <a:r>
                        <a:rPr sz="800">
                          <a:solidFill>
                            <a:srgbClr val="000000"/>
                          </a:solidFill>
                        </a:rPr>
                        <a:t>to</a:t>
                      </a:r>
                      <a:r>
                        <a:rPr sz="800" spc="-35">
                          <a:solidFill>
                            <a:srgbClr val="000000"/>
                          </a:solidFill>
                        </a:rPr>
                        <a:t> </a:t>
                      </a:r>
                      <a:r>
                        <a:rPr sz="800">
                          <a:solidFill>
                            <a:srgbClr val="000000"/>
                          </a:solidFill>
                        </a:rPr>
                        <a:t>antral stages</a:t>
                      </a:r>
                      <a:r>
                        <a:rPr sz="800" spc="-30">
                          <a:solidFill>
                            <a:srgbClr val="000000"/>
                          </a:solidFill>
                        </a:rPr>
                        <a:t> </a:t>
                      </a:r>
                      <a:r>
                        <a:rPr sz="800">
                          <a:solidFill>
                            <a:srgbClr val="000000"/>
                          </a:solidFill>
                        </a:rPr>
                        <a:t>(</a:t>
                      </a:r>
                      <a:r>
                        <a:rPr sz="800" spc="-5">
                          <a:solidFill>
                            <a:srgbClr val="000000"/>
                          </a:solidFill>
                        </a:rPr>
                        <a:t>c</a:t>
                      </a:r>
                      <a:r>
                        <a:rPr sz="800">
                          <a:solidFill>
                            <a:srgbClr val="000000"/>
                          </a:solidFill>
                        </a:rPr>
                        <a:t>).</a:t>
                      </a:r>
                      <a:r>
                        <a:rPr sz="800" spc="-20">
                          <a:solidFill>
                            <a:srgbClr val="000000"/>
                          </a:solidFill>
                        </a:rPr>
                        <a:t> </a:t>
                      </a:r>
                      <a:r>
                        <a:rPr sz="800">
                          <a:solidFill>
                            <a:srgbClr val="000000"/>
                          </a:solidFill>
                        </a:rPr>
                        <a:t>These</a:t>
                      </a:r>
                      <a:r>
                        <a:rPr sz="800" spc="-25">
                          <a:solidFill>
                            <a:srgbClr val="000000"/>
                          </a:solidFill>
                        </a:rPr>
                        <a:t> </a:t>
                      </a:r>
                      <a:r>
                        <a:rPr sz="800">
                          <a:solidFill>
                            <a:srgbClr val="000000"/>
                          </a:solidFill>
                        </a:rPr>
                        <a:t>can</a:t>
                      </a:r>
                      <a:r>
                        <a:rPr sz="800" spc="-25">
                          <a:solidFill>
                            <a:srgbClr val="000000"/>
                          </a:solidFill>
                        </a:rPr>
                        <a:t> </a:t>
                      </a:r>
                      <a:r>
                        <a:rPr sz="800">
                          <a:solidFill>
                            <a:srgbClr val="000000"/>
                          </a:solidFill>
                        </a:rPr>
                        <a:t>be</a:t>
                      </a:r>
                      <a:r>
                        <a:rPr sz="800" spc="-20">
                          <a:solidFill>
                            <a:srgbClr val="000000"/>
                          </a:solidFill>
                        </a:rPr>
                        <a:t> </a:t>
                      </a:r>
                      <a:r>
                        <a:rPr sz="800">
                          <a:solidFill>
                            <a:srgbClr val="000000"/>
                          </a:solidFill>
                        </a:rPr>
                        <a:t>further</a:t>
                      </a:r>
                      <a:r>
                        <a:rPr sz="800" spc="-20">
                          <a:solidFill>
                            <a:srgbClr val="000000"/>
                          </a:solidFill>
                        </a:rPr>
                        <a:t> </a:t>
                      </a:r>
                      <a:r>
                        <a:rPr sz="800">
                          <a:solidFill>
                            <a:srgbClr val="000000"/>
                          </a:solidFill>
                        </a:rPr>
                        <a:t>grown,</a:t>
                      </a:r>
                      <a:r>
                        <a:rPr sz="800" spc="-30">
                          <a:solidFill>
                            <a:srgbClr val="000000"/>
                          </a:solidFill>
                        </a:rPr>
                        <a:t> </a:t>
                      </a:r>
                      <a:r>
                        <a:rPr sz="800">
                          <a:solidFill>
                            <a:srgbClr val="000000"/>
                          </a:solidFill>
                        </a:rPr>
                        <a:t>for</a:t>
                      </a:r>
                      <a:r>
                        <a:rPr sz="800" spc="-20">
                          <a:solidFill>
                            <a:srgbClr val="000000"/>
                          </a:solidFill>
                        </a:rPr>
                        <a:t> </a:t>
                      </a:r>
                      <a:r>
                        <a:rPr sz="800">
                          <a:solidFill>
                            <a:srgbClr val="000000"/>
                          </a:solidFill>
                        </a:rPr>
                        <a:t>example,</a:t>
                      </a:r>
                      <a:r>
                        <a:rPr sz="800" spc="-20">
                          <a:solidFill>
                            <a:srgbClr val="000000"/>
                          </a:solidFill>
                        </a:rPr>
                        <a:t> </a:t>
                      </a:r>
                      <a:r>
                        <a:rPr sz="800">
                          <a:solidFill>
                            <a:srgbClr val="000000"/>
                          </a:solidFill>
                        </a:rPr>
                        <a:t>within</a:t>
                      </a:r>
                      <a:r>
                        <a:rPr sz="800" spc="-30">
                          <a:solidFill>
                            <a:srgbClr val="000000"/>
                          </a:solidFill>
                        </a:rPr>
                        <a:t> </a:t>
                      </a:r>
                      <a:r>
                        <a:rPr sz="800">
                          <a:solidFill>
                            <a:srgbClr val="000000"/>
                          </a:solidFill>
                        </a:rPr>
                        <a:t>an</a:t>
                      </a:r>
                      <a:r>
                        <a:rPr sz="800" spc="-20">
                          <a:solidFill>
                            <a:srgbClr val="000000"/>
                          </a:solidFill>
                        </a:rPr>
                        <a:t> </a:t>
                      </a:r>
                      <a:r>
                        <a:rPr sz="800">
                          <a:solidFill>
                            <a:srgbClr val="000000"/>
                          </a:solidFill>
                        </a:rPr>
                        <a:t>alginate</a:t>
                      </a:r>
                      <a:r>
                        <a:rPr sz="800" spc="-20">
                          <a:solidFill>
                            <a:srgbClr val="000000"/>
                          </a:solidFill>
                        </a:rPr>
                        <a:t> </a:t>
                      </a:r>
                      <a:r>
                        <a:rPr sz="800">
                          <a:solidFill>
                            <a:srgbClr val="000000"/>
                          </a:solidFill>
                        </a:rPr>
                        <a:t>bead</a:t>
                      </a:r>
                      <a:r>
                        <a:rPr sz="800" spc="-25">
                          <a:solidFill>
                            <a:srgbClr val="000000"/>
                          </a:solidFill>
                        </a:rPr>
                        <a:t> </a:t>
                      </a:r>
                      <a:r>
                        <a:rPr sz="800" spc="-5">
                          <a:solidFill>
                            <a:srgbClr val="000000"/>
                          </a:solidFill>
                        </a:rPr>
                        <a:t>(</a:t>
                      </a:r>
                      <a:r>
                        <a:rPr sz="800">
                          <a:solidFill>
                            <a:srgbClr val="000000"/>
                          </a:solidFill>
                        </a:rPr>
                        <a:t>d)</a:t>
                      </a:r>
                      <a:r>
                        <a:rPr sz="800" spc="-20">
                          <a:solidFill>
                            <a:srgbClr val="000000"/>
                          </a:solidFill>
                        </a:rPr>
                        <a:t> </a:t>
                      </a:r>
                      <a:r>
                        <a:rPr sz="800">
                          <a:solidFill>
                            <a:srgbClr val="000000"/>
                          </a:solidFill>
                        </a:rPr>
                        <a:t>to</a:t>
                      </a:r>
                      <a:r>
                        <a:rPr sz="800" spc="-25">
                          <a:solidFill>
                            <a:srgbClr val="000000"/>
                          </a:solidFill>
                        </a:rPr>
                        <a:t> </a:t>
                      </a:r>
                      <a:r>
                        <a:rPr sz="800">
                          <a:solidFill>
                            <a:srgbClr val="000000"/>
                          </a:solidFill>
                        </a:rPr>
                        <a:t>obtain</a:t>
                      </a:r>
                      <a:r>
                        <a:rPr sz="800" spc="-20">
                          <a:solidFill>
                            <a:srgbClr val="000000"/>
                          </a:solidFill>
                        </a:rPr>
                        <a:t> </a:t>
                      </a:r>
                      <a:r>
                        <a:rPr sz="800">
                          <a:solidFill>
                            <a:srgbClr val="000000"/>
                          </a:solidFill>
                        </a:rPr>
                        <a:t>fully</a:t>
                      </a:r>
                      <a:r>
                        <a:rPr sz="800" spc="-25">
                          <a:solidFill>
                            <a:srgbClr val="000000"/>
                          </a:solidFill>
                        </a:rPr>
                        <a:t> </a:t>
                      </a:r>
                      <a:r>
                        <a:rPr sz="800">
                          <a:solidFill>
                            <a:srgbClr val="000000"/>
                          </a:solidFill>
                        </a:rPr>
                        <a:t>grown</a:t>
                      </a:r>
                      <a:r>
                        <a:rPr sz="800" spc="-20">
                          <a:solidFill>
                            <a:srgbClr val="000000"/>
                          </a:solidFill>
                        </a:rPr>
                        <a:t> </a:t>
                      </a:r>
                      <a:r>
                        <a:rPr sz="800">
                          <a:solidFill>
                            <a:srgbClr val="000000"/>
                          </a:solidFill>
                        </a:rPr>
                        <a:t>oocytes</a:t>
                      </a:r>
                      <a:r>
                        <a:rPr sz="800" spc="-25">
                          <a:solidFill>
                            <a:srgbClr val="000000"/>
                          </a:solidFill>
                        </a:rPr>
                        <a:t> </a:t>
                      </a:r>
                      <a:r>
                        <a:rPr sz="800">
                          <a:solidFill>
                            <a:srgbClr val="000000"/>
                          </a:solidFill>
                        </a:rPr>
                        <a:t>(</a:t>
                      </a:r>
                      <a:r>
                        <a:rPr sz="800" spc="-5">
                          <a:solidFill>
                            <a:srgbClr val="000000"/>
                          </a:solidFill>
                        </a:rPr>
                        <a:t>e</a:t>
                      </a:r>
                      <a:r>
                        <a:rPr sz="800">
                          <a:solidFill>
                            <a:srgbClr val="000000"/>
                          </a:solidFill>
                        </a:rPr>
                        <a:t>),</a:t>
                      </a:r>
                      <a:r>
                        <a:rPr sz="800" spc="-25">
                          <a:solidFill>
                            <a:srgbClr val="000000"/>
                          </a:solidFill>
                        </a:rPr>
                        <a:t> </a:t>
                      </a:r>
                      <a:r>
                        <a:rPr sz="800">
                          <a:solidFill>
                            <a:srgbClr val="000000"/>
                          </a:solidFill>
                        </a:rPr>
                        <a:t>then</a:t>
                      </a:r>
                      <a:r>
                        <a:rPr sz="800" spc="-20">
                          <a:solidFill>
                            <a:srgbClr val="000000"/>
                          </a:solidFill>
                        </a:rPr>
                        <a:t> </a:t>
                      </a:r>
                      <a:r>
                        <a:rPr sz="800">
                          <a:solidFill>
                            <a:srgbClr val="000000"/>
                          </a:solidFill>
                        </a:rPr>
                        <a:t>competence</a:t>
                      </a:r>
                      <a:r>
                        <a:rPr sz="800" spc="-25">
                          <a:solidFill>
                            <a:srgbClr val="000000"/>
                          </a:solidFill>
                        </a:rPr>
                        <a:t> </a:t>
                      </a:r>
                      <a:r>
                        <a:rPr sz="800">
                          <a:solidFill>
                            <a:srgbClr val="000000"/>
                          </a:solidFill>
                        </a:rPr>
                        <a:t>to</a:t>
                      </a:r>
                      <a:r>
                        <a:rPr sz="800" spc="-25">
                          <a:solidFill>
                            <a:srgbClr val="000000"/>
                          </a:solidFill>
                        </a:rPr>
                        <a:t> </a:t>
                      </a:r>
                      <a:r>
                        <a:rPr sz="800">
                          <a:solidFill>
                            <a:srgbClr val="000000"/>
                          </a:solidFill>
                        </a:rPr>
                        <a:t>undergo</a:t>
                      </a:r>
                      <a:r>
                        <a:rPr sz="800" spc="-25">
                          <a:solidFill>
                            <a:srgbClr val="000000"/>
                          </a:solidFill>
                        </a:rPr>
                        <a:t> </a:t>
                      </a:r>
                      <a:r>
                        <a:rPr sz="800">
                          <a:solidFill>
                            <a:srgbClr val="000000"/>
                          </a:solidFill>
                        </a:rPr>
                        <a:t>matur- ation</a:t>
                      </a:r>
                      <a:r>
                        <a:rPr sz="800" spc="-45">
                          <a:solidFill>
                            <a:srgbClr val="000000"/>
                          </a:solidFill>
                        </a:rPr>
                        <a:t> </a:t>
                      </a:r>
                      <a:r>
                        <a:rPr sz="800">
                          <a:solidFill>
                            <a:srgbClr val="000000"/>
                          </a:solidFill>
                        </a:rPr>
                        <a:t>and</a:t>
                      </a:r>
                      <a:r>
                        <a:rPr sz="800" spc="-45">
                          <a:solidFill>
                            <a:srgbClr val="000000"/>
                          </a:solidFill>
                        </a:rPr>
                        <a:t> </a:t>
                      </a:r>
                      <a:r>
                        <a:rPr sz="800">
                          <a:solidFill>
                            <a:srgbClr val="000000"/>
                          </a:solidFill>
                        </a:rPr>
                        <a:t>fertilization</a:t>
                      </a:r>
                      <a:r>
                        <a:rPr sz="800" spc="-40">
                          <a:solidFill>
                            <a:srgbClr val="000000"/>
                          </a:solidFill>
                        </a:rPr>
                        <a:t> </a:t>
                      </a:r>
                      <a:r>
                        <a:rPr sz="800">
                          <a:solidFill>
                            <a:srgbClr val="000000"/>
                          </a:solidFill>
                        </a:rPr>
                        <a:t>is</a:t>
                      </a:r>
                      <a:r>
                        <a:rPr sz="800" spc="-50">
                          <a:solidFill>
                            <a:srgbClr val="000000"/>
                          </a:solidFill>
                        </a:rPr>
                        <a:t> </a:t>
                      </a:r>
                      <a:r>
                        <a:rPr sz="800">
                          <a:solidFill>
                            <a:srgbClr val="000000"/>
                          </a:solidFill>
                        </a:rPr>
                        <a:t>tested.</a:t>
                      </a:r>
                    </a:p>
                  </a:txBody>
                  <a:tcPr marL="0" marR="0" marT="0" marB="0" horzOverflow="overflow">
                    <a:lnL w="12700">
                      <a:miter lim="400000"/>
                    </a:lnL>
                    <a:lnR w="12700">
                      <a:miter lim="400000"/>
                    </a:lnR>
                    <a:lnT w="12700">
                      <a:miter lim="400000"/>
                    </a:lnT>
                    <a:lnB w="12700">
                      <a:miter lim="400000"/>
                    </a:lnB>
                    <a:solidFill>
                      <a:srgbClr val="E7EEF8"/>
                    </a:solidFill>
                  </a:tcPr>
                </a:tc>
                <a:tc hMerge="1">
                  <a:txBody>
                    <a:bodyPr/>
                    <a:lstStyle/>
                    <a:p>
                      <a:pPr algn="l" defTabSz="457200">
                        <a:lnSpc>
                          <a:spcPts val="600"/>
                        </a:lnSpc>
                        <a:defRPr sz="600" b="0">
                          <a:solidFill>
                            <a:srgbClr val="000000"/>
                          </a:solidFill>
                          <a:latin typeface="Calibri"/>
                          <a:ea typeface="Calibri"/>
                          <a:cs typeface="Calibri"/>
                          <a:sym typeface="Calibri"/>
                        </a:defRPr>
                      </a:pPr>
                      <a:r>
                        <a:t> </a:t>
                      </a:r>
                      <a:endParaRPr sz="1100"/>
                    </a:p>
                    <a:p>
                      <a:pPr marR="100964" indent="100964" algn="just" defTabSz="457200">
                        <a:lnSpc>
                          <a:spcPct val="111000"/>
                        </a:lnSpc>
                        <a:defRPr b="0">
                          <a:solidFill>
                            <a:srgbClr val="133C8B"/>
                          </a:solidFill>
                          <a:latin typeface="Arial"/>
                          <a:ea typeface="Arial"/>
                          <a:cs typeface="Arial"/>
                          <a:sym typeface="Arial"/>
                        </a:defRPr>
                      </a:pPr>
                      <a:r>
                        <a:t>Figure</a:t>
                      </a:r>
                      <a:r>
                        <a:rPr spc="60"/>
                        <a:t> </a:t>
                      </a:r>
                      <a:r>
                        <a:t>3</a:t>
                      </a:r>
                      <a:r>
                        <a:rPr spc="30"/>
                        <a:t> </a:t>
                      </a:r>
                      <a:r>
                        <a:rPr sz="800">
                          <a:solidFill>
                            <a:srgbClr val="000000"/>
                          </a:solidFill>
                        </a:rPr>
                        <a:t>Multistep</a:t>
                      </a:r>
                      <a:r>
                        <a:rPr sz="800" spc="65">
                          <a:solidFill>
                            <a:srgbClr val="000000"/>
                          </a:solidFill>
                        </a:rPr>
                        <a:t> </a:t>
                      </a:r>
                      <a:r>
                        <a:rPr sz="800">
                          <a:solidFill>
                            <a:srgbClr val="000000"/>
                          </a:solidFill>
                        </a:rPr>
                        <a:t>culture</a:t>
                      </a:r>
                      <a:r>
                        <a:rPr sz="800" spc="60">
                          <a:solidFill>
                            <a:srgbClr val="000000"/>
                          </a:solidFill>
                        </a:rPr>
                        <a:t> </a:t>
                      </a:r>
                      <a:r>
                        <a:rPr sz="800">
                          <a:solidFill>
                            <a:srgbClr val="000000"/>
                          </a:solidFill>
                        </a:rPr>
                        <a:t>system</a:t>
                      </a:r>
                      <a:r>
                        <a:rPr sz="800" spc="60">
                          <a:solidFill>
                            <a:srgbClr val="000000"/>
                          </a:solidFill>
                        </a:rPr>
                        <a:t> </a:t>
                      </a:r>
                      <a:r>
                        <a:rPr sz="800">
                          <a:solidFill>
                            <a:srgbClr val="000000"/>
                          </a:solidFill>
                        </a:rPr>
                        <a:t>for</a:t>
                      </a:r>
                      <a:r>
                        <a:rPr sz="800" spc="60">
                          <a:solidFill>
                            <a:srgbClr val="000000"/>
                          </a:solidFill>
                        </a:rPr>
                        <a:t> </a:t>
                      </a:r>
                      <a:r>
                        <a:rPr sz="800">
                          <a:solidFill>
                            <a:srgbClr val="000000"/>
                          </a:solidFill>
                        </a:rPr>
                        <a:t>activation</a:t>
                      </a:r>
                      <a:r>
                        <a:rPr sz="800" spc="55">
                          <a:solidFill>
                            <a:srgbClr val="000000"/>
                          </a:solidFill>
                        </a:rPr>
                        <a:t> </a:t>
                      </a:r>
                      <a:r>
                        <a:rPr sz="800">
                          <a:solidFill>
                            <a:srgbClr val="000000"/>
                          </a:solidFill>
                        </a:rPr>
                        <a:t>of</a:t>
                      </a:r>
                      <a:r>
                        <a:rPr sz="800" spc="60">
                          <a:solidFill>
                            <a:srgbClr val="000000"/>
                          </a:solidFill>
                        </a:rPr>
                        <a:t> </a:t>
                      </a:r>
                      <a:r>
                        <a:rPr sz="800">
                          <a:solidFill>
                            <a:srgbClr val="000000"/>
                          </a:solidFill>
                        </a:rPr>
                        <a:t>human</a:t>
                      </a:r>
                      <a:r>
                        <a:rPr sz="800" spc="60">
                          <a:solidFill>
                            <a:srgbClr val="000000"/>
                          </a:solidFill>
                        </a:rPr>
                        <a:t> </a:t>
                      </a:r>
                      <a:r>
                        <a:rPr sz="800">
                          <a:solidFill>
                            <a:srgbClr val="000000"/>
                          </a:solidFill>
                        </a:rPr>
                        <a:t>primordial</a:t>
                      </a:r>
                      <a:r>
                        <a:rPr sz="800" spc="65">
                          <a:solidFill>
                            <a:srgbClr val="000000"/>
                          </a:solidFill>
                        </a:rPr>
                        <a:t> </a:t>
                      </a:r>
                      <a:r>
                        <a:rPr sz="800">
                          <a:solidFill>
                            <a:srgbClr val="000000"/>
                          </a:solidFill>
                        </a:rPr>
                        <a:t>follicles</a:t>
                      </a:r>
                      <a:r>
                        <a:rPr sz="800" spc="60">
                          <a:solidFill>
                            <a:srgbClr val="000000"/>
                          </a:solidFill>
                        </a:rPr>
                        <a:t> </a:t>
                      </a:r>
                      <a:r>
                        <a:rPr sz="800">
                          <a:solidFill>
                            <a:srgbClr val="000000"/>
                          </a:solidFill>
                        </a:rPr>
                        <a:t>and</a:t>
                      </a:r>
                      <a:r>
                        <a:rPr sz="800" spc="65">
                          <a:solidFill>
                            <a:srgbClr val="000000"/>
                          </a:solidFill>
                        </a:rPr>
                        <a:t> </a:t>
                      </a:r>
                      <a:r>
                        <a:rPr sz="800">
                          <a:solidFill>
                            <a:srgbClr val="000000"/>
                          </a:solidFill>
                        </a:rPr>
                        <a:t>subsequent</a:t>
                      </a:r>
                      <a:r>
                        <a:rPr sz="800" spc="50">
                          <a:solidFill>
                            <a:srgbClr val="000000"/>
                          </a:solidFill>
                        </a:rPr>
                        <a:t> </a:t>
                      </a:r>
                      <a:r>
                        <a:rPr sz="800">
                          <a:solidFill>
                            <a:srgbClr val="000000"/>
                          </a:solidFill>
                        </a:rPr>
                        <a:t>follicle/oocyte</a:t>
                      </a:r>
                      <a:r>
                        <a:rPr sz="800" spc="70">
                          <a:solidFill>
                            <a:srgbClr val="000000"/>
                          </a:solidFill>
                        </a:rPr>
                        <a:t> </a:t>
                      </a:r>
                      <a:r>
                        <a:rPr sz="800">
                          <a:solidFill>
                            <a:srgbClr val="000000"/>
                          </a:solidFill>
                        </a:rPr>
                        <a:t>development.</a:t>
                      </a:r>
                      <a:r>
                        <a:rPr sz="800" spc="60">
                          <a:solidFill>
                            <a:srgbClr val="000000"/>
                          </a:solidFill>
                        </a:rPr>
                        <a:t> </a:t>
                      </a:r>
                      <a:r>
                        <a:rPr sz="800">
                          <a:solidFill>
                            <a:srgbClr val="000000"/>
                          </a:solidFill>
                        </a:rPr>
                        <a:t>Primordial</a:t>
                      </a:r>
                      <a:r>
                        <a:rPr sz="800" spc="65">
                          <a:solidFill>
                            <a:srgbClr val="000000"/>
                          </a:solidFill>
                        </a:rPr>
                        <a:t> </a:t>
                      </a:r>
                      <a:r>
                        <a:rPr sz="800">
                          <a:solidFill>
                            <a:srgbClr val="000000"/>
                          </a:solidFill>
                        </a:rPr>
                        <a:t>follicles</a:t>
                      </a:r>
                      <a:r>
                        <a:rPr sz="800" spc="65">
                          <a:solidFill>
                            <a:srgbClr val="000000"/>
                          </a:solidFill>
                        </a:rPr>
                        <a:t> </a:t>
                      </a:r>
                      <a:r>
                        <a:rPr sz="800">
                          <a:solidFill>
                            <a:srgbClr val="000000"/>
                          </a:solidFill>
                        </a:rPr>
                        <a:t>can be</a:t>
                      </a:r>
                      <a:r>
                        <a:rPr sz="800" spc="-35">
                          <a:solidFill>
                            <a:srgbClr val="000000"/>
                          </a:solidFill>
                        </a:rPr>
                        <a:t> </a:t>
                      </a:r>
                      <a:r>
                        <a:rPr sz="800">
                          <a:solidFill>
                            <a:srgbClr val="000000"/>
                          </a:solidFill>
                        </a:rPr>
                        <a:t>activated</a:t>
                      </a:r>
                      <a:r>
                        <a:rPr sz="800" spc="-30">
                          <a:solidFill>
                            <a:srgbClr val="000000"/>
                          </a:solidFill>
                        </a:rPr>
                        <a:t> </a:t>
                      </a:r>
                      <a:r>
                        <a:rPr sz="800">
                          <a:solidFill>
                            <a:srgbClr val="000000"/>
                          </a:solidFill>
                        </a:rPr>
                        <a:t>or</a:t>
                      </a:r>
                      <a:r>
                        <a:rPr sz="800" spc="-30">
                          <a:solidFill>
                            <a:srgbClr val="000000"/>
                          </a:solidFill>
                        </a:rPr>
                        <a:t> </a:t>
                      </a:r>
                      <a:r>
                        <a:rPr sz="800">
                          <a:solidFill>
                            <a:srgbClr val="000000"/>
                          </a:solidFill>
                        </a:rPr>
                        <a:t>held</a:t>
                      </a:r>
                      <a:r>
                        <a:rPr sz="800" spc="-30">
                          <a:solidFill>
                            <a:srgbClr val="000000"/>
                          </a:solidFill>
                        </a:rPr>
                        <a:t> </a:t>
                      </a:r>
                      <a:r>
                        <a:rPr sz="800">
                          <a:solidFill>
                            <a:srgbClr val="000000"/>
                          </a:solidFill>
                        </a:rPr>
                        <a:t>dormant</a:t>
                      </a:r>
                      <a:r>
                        <a:rPr sz="800" spc="-30">
                          <a:solidFill>
                            <a:srgbClr val="000000"/>
                          </a:solidFill>
                        </a:rPr>
                        <a:t> </a:t>
                      </a:r>
                      <a:r>
                        <a:rPr sz="800">
                          <a:solidFill>
                            <a:srgbClr val="000000"/>
                          </a:solidFill>
                        </a:rPr>
                        <a:t>within</a:t>
                      </a:r>
                      <a:r>
                        <a:rPr sz="800" spc="-35">
                          <a:solidFill>
                            <a:srgbClr val="000000"/>
                          </a:solidFill>
                        </a:rPr>
                        <a:t> </a:t>
                      </a:r>
                      <a:r>
                        <a:rPr sz="800">
                          <a:solidFill>
                            <a:srgbClr val="000000"/>
                          </a:solidFill>
                        </a:rPr>
                        <a:t>ovarian</a:t>
                      </a:r>
                      <a:r>
                        <a:rPr sz="800" spc="-30">
                          <a:solidFill>
                            <a:srgbClr val="000000"/>
                          </a:solidFill>
                        </a:rPr>
                        <a:t> </a:t>
                      </a:r>
                      <a:r>
                        <a:rPr sz="800">
                          <a:solidFill>
                            <a:srgbClr val="000000"/>
                          </a:solidFill>
                        </a:rPr>
                        <a:t>cortical</a:t>
                      </a:r>
                      <a:r>
                        <a:rPr sz="800" spc="-30">
                          <a:solidFill>
                            <a:srgbClr val="000000"/>
                          </a:solidFill>
                        </a:rPr>
                        <a:t> </a:t>
                      </a:r>
                      <a:r>
                        <a:rPr sz="800">
                          <a:solidFill>
                            <a:srgbClr val="000000"/>
                          </a:solidFill>
                        </a:rPr>
                        <a:t>tissue</a:t>
                      </a:r>
                      <a:r>
                        <a:rPr sz="800" spc="-35">
                          <a:solidFill>
                            <a:srgbClr val="000000"/>
                          </a:solidFill>
                        </a:rPr>
                        <a:t> </a:t>
                      </a:r>
                      <a:r>
                        <a:rPr sz="800">
                          <a:solidFill>
                            <a:srgbClr val="000000"/>
                          </a:solidFill>
                        </a:rPr>
                        <a:t>(a).</a:t>
                      </a:r>
                      <a:r>
                        <a:rPr sz="800" spc="-30">
                          <a:solidFill>
                            <a:srgbClr val="000000"/>
                          </a:solidFill>
                        </a:rPr>
                        <a:t> </a:t>
                      </a:r>
                      <a:r>
                        <a:rPr sz="800">
                          <a:solidFill>
                            <a:srgbClr val="000000"/>
                          </a:solidFill>
                        </a:rPr>
                        <a:t>Once</a:t>
                      </a:r>
                      <a:r>
                        <a:rPr sz="800" spc="-30">
                          <a:solidFill>
                            <a:srgbClr val="000000"/>
                          </a:solidFill>
                        </a:rPr>
                        <a:t> </a:t>
                      </a:r>
                      <a:r>
                        <a:rPr sz="800">
                          <a:solidFill>
                            <a:srgbClr val="000000"/>
                          </a:solidFill>
                        </a:rPr>
                        <a:t>activated</a:t>
                      </a:r>
                      <a:r>
                        <a:rPr sz="800" spc="-25">
                          <a:solidFill>
                            <a:srgbClr val="000000"/>
                          </a:solidFill>
                        </a:rPr>
                        <a:t> </a:t>
                      </a:r>
                      <a:r>
                        <a:rPr sz="800">
                          <a:solidFill>
                            <a:srgbClr val="000000"/>
                          </a:solidFill>
                        </a:rPr>
                        <a:t>preantral</a:t>
                      </a:r>
                      <a:r>
                        <a:rPr sz="800" spc="-35">
                          <a:solidFill>
                            <a:srgbClr val="000000"/>
                          </a:solidFill>
                        </a:rPr>
                        <a:t> </a:t>
                      </a:r>
                      <a:r>
                        <a:rPr sz="800">
                          <a:solidFill>
                            <a:srgbClr val="000000"/>
                          </a:solidFill>
                        </a:rPr>
                        <a:t>stages</a:t>
                      </a:r>
                      <a:r>
                        <a:rPr sz="800" spc="-30">
                          <a:solidFill>
                            <a:srgbClr val="000000"/>
                          </a:solidFill>
                        </a:rPr>
                        <a:t> </a:t>
                      </a:r>
                      <a:r>
                        <a:rPr sz="800">
                          <a:solidFill>
                            <a:srgbClr val="000000"/>
                          </a:solidFill>
                        </a:rPr>
                        <a:t>can</a:t>
                      </a:r>
                      <a:r>
                        <a:rPr sz="800" spc="-30">
                          <a:solidFill>
                            <a:srgbClr val="000000"/>
                          </a:solidFill>
                        </a:rPr>
                        <a:t> </a:t>
                      </a:r>
                      <a:r>
                        <a:rPr sz="800">
                          <a:solidFill>
                            <a:srgbClr val="000000"/>
                          </a:solidFill>
                        </a:rPr>
                        <a:t>be</a:t>
                      </a:r>
                      <a:r>
                        <a:rPr sz="800" spc="-35">
                          <a:solidFill>
                            <a:srgbClr val="000000"/>
                          </a:solidFill>
                        </a:rPr>
                        <a:t> </a:t>
                      </a:r>
                      <a:r>
                        <a:rPr sz="800">
                          <a:solidFill>
                            <a:srgbClr val="000000"/>
                          </a:solidFill>
                        </a:rPr>
                        <a:t>isolated</a:t>
                      </a:r>
                      <a:r>
                        <a:rPr sz="800" spc="-25">
                          <a:solidFill>
                            <a:srgbClr val="000000"/>
                          </a:solidFill>
                        </a:rPr>
                        <a:t> </a:t>
                      </a:r>
                      <a:r>
                        <a:rPr sz="800" spc="-5">
                          <a:solidFill>
                            <a:srgbClr val="000000"/>
                          </a:solidFill>
                        </a:rPr>
                        <a:t>(</a:t>
                      </a:r>
                      <a:r>
                        <a:rPr sz="800">
                          <a:solidFill>
                            <a:srgbClr val="000000"/>
                          </a:solidFill>
                        </a:rPr>
                        <a:t>b),</a:t>
                      </a:r>
                      <a:r>
                        <a:rPr sz="800" spc="-35">
                          <a:solidFill>
                            <a:srgbClr val="000000"/>
                          </a:solidFill>
                        </a:rPr>
                        <a:t> </a:t>
                      </a:r>
                      <a:r>
                        <a:rPr sz="800">
                          <a:solidFill>
                            <a:srgbClr val="000000"/>
                          </a:solidFill>
                        </a:rPr>
                        <a:t>they</a:t>
                      </a:r>
                      <a:r>
                        <a:rPr sz="800" spc="-30">
                          <a:solidFill>
                            <a:srgbClr val="000000"/>
                          </a:solidFill>
                        </a:rPr>
                        <a:t> </a:t>
                      </a:r>
                      <a:r>
                        <a:rPr sz="800">
                          <a:solidFill>
                            <a:srgbClr val="000000"/>
                          </a:solidFill>
                        </a:rPr>
                        <a:t>are</a:t>
                      </a:r>
                      <a:r>
                        <a:rPr sz="800" spc="-30">
                          <a:solidFill>
                            <a:srgbClr val="000000"/>
                          </a:solidFill>
                        </a:rPr>
                        <a:t> </a:t>
                      </a:r>
                      <a:r>
                        <a:rPr sz="800">
                          <a:solidFill>
                            <a:srgbClr val="000000"/>
                          </a:solidFill>
                        </a:rPr>
                        <a:t>grown</a:t>
                      </a:r>
                      <a:r>
                        <a:rPr sz="800" spc="-35">
                          <a:solidFill>
                            <a:srgbClr val="000000"/>
                          </a:solidFill>
                        </a:rPr>
                        <a:t> </a:t>
                      </a:r>
                      <a:r>
                        <a:rPr sz="800">
                          <a:solidFill>
                            <a:srgbClr val="000000"/>
                          </a:solidFill>
                        </a:rPr>
                        <a:t>individually</a:t>
                      </a:r>
                      <a:r>
                        <a:rPr sz="800" spc="-25">
                          <a:solidFill>
                            <a:srgbClr val="000000"/>
                          </a:solidFill>
                        </a:rPr>
                        <a:t> </a:t>
                      </a:r>
                      <a:r>
                        <a:rPr sz="800">
                          <a:solidFill>
                            <a:srgbClr val="000000"/>
                          </a:solidFill>
                        </a:rPr>
                        <a:t>to</a:t>
                      </a:r>
                      <a:r>
                        <a:rPr sz="800" spc="-35">
                          <a:solidFill>
                            <a:srgbClr val="000000"/>
                          </a:solidFill>
                        </a:rPr>
                        <a:t> </a:t>
                      </a:r>
                      <a:r>
                        <a:rPr sz="800">
                          <a:solidFill>
                            <a:srgbClr val="000000"/>
                          </a:solidFill>
                        </a:rPr>
                        <a:t>antral stages</a:t>
                      </a:r>
                      <a:r>
                        <a:rPr sz="800" spc="-30">
                          <a:solidFill>
                            <a:srgbClr val="000000"/>
                          </a:solidFill>
                        </a:rPr>
                        <a:t> </a:t>
                      </a:r>
                      <a:r>
                        <a:rPr sz="800">
                          <a:solidFill>
                            <a:srgbClr val="000000"/>
                          </a:solidFill>
                        </a:rPr>
                        <a:t>(</a:t>
                      </a:r>
                      <a:r>
                        <a:rPr sz="800" spc="-5">
                          <a:solidFill>
                            <a:srgbClr val="000000"/>
                          </a:solidFill>
                        </a:rPr>
                        <a:t>c</a:t>
                      </a:r>
                      <a:r>
                        <a:rPr sz="800">
                          <a:solidFill>
                            <a:srgbClr val="000000"/>
                          </a:solidFill>
                        </a:rPr>
                        <a:t>).</a:t>
                      </a:r>
                      <a:r>
                        <a:rPr sz="800" spc="-20">
                          <a:solidFill>
                            <a:srgbClr val="000000"/>
                          </a:solidFill>
                        </a:rPr>
                        <a:t> </a:t>
                      </a:r>
                      <a:r>
                        <a:rPr sz="800">
                          <a:solidFill>
                            <a:srgbClr val="000000"/>
                          </a:solidFill>
                        </a:rPr>
                        <a:t>These</a:t>
                      </a:r>
                      <a:r>
                        <a:rPr sz="800" spc="-25">
                          <a:solidFill>
                            <a:srgbClr val="000000"/>
                          </a:solidFill>
                        </a:rPr>
                        <a:t> </a:t>
                      </a:r>
                      <a:r>
                        <a:rPr sz="800">
                          <a:solidFill>
                            <a:srgbClr val="000000"/>
                          </a:solidFill>
                        </a:rPr>
                        <a:t>can</a:t>
                      </a:r>
                      <a:r>
                        <a:rPr sz="800" spc="-25">
                          <a:solidFill>
                            <a:srgbClr val="000000"/>
                          </a:solidFill>
                        </a:rPr>
                        <a:t> </a:t>
                      </a:r>
                      <a:r>
                        <a:rPr sz="800">
                          <a:solidFill>
                            <a:srgbClr val="000000"/>
                          </a:solidFill>
                        </a:rPr>
                        <a:t>be</a:t>
                      </a:r>
                      <a:r>
                        <a:rPr sz="800" spc="-20">
                          <a:solidFill>
                            <a:srgbClr val="000000"/>
                          </a:solidFill>
                        </a:rPr>
                        <a:t> </a:t>
                      </a:r>
                      <a:r>
                        <a:rPr sz="800">
                          <a:solidFill>
                            <a:srgbClr val="000000"/>
                          </a:solidFill>
                        </a:rPr>
                        <a:t>further</a:t>
                      </a:r>
                      <a:r>
                        <a:rPr sz="800" spc="-20">
                          <a:solidFill>
                            <a:srgbClr val="000000"/>
                          </a:solidFill>
                        </a:rPr>
                        <a:t> </a:t>
                      </a:r>
                      <a:r>
                        <a:rPr sz="800">
                          <a:solidFill>
                            <a:srgbClr val="000000"/>
                          </a:solidFill>
                        </a:rPr>
                        <a:t>grown,</a:t>
                      </a:r>
                      <a:r>
                        <a:rPr sz="800" spc="-30">
                          <a:solidFill>
                            <a:srgbClr val="000000"/>
                          </a:solidFill>
                        </a:rPr>
                        <a:t> </a:t>
                      </a:r>
                      <a:r>
                        <a:rPr sz="800">
                          <a:solidFill>
                            <a:srgbClr val="000000"/>
                          </a:solidFill>
                        </a:rPr>
                        <a:t>for</a:t>
                      </a:r>
                      <a:r>
                        <a:rPr sz="800" spc="-20">
                          <a:solidFill>
                            <a:srgbClr val="000000"/>
                          </a:solidFill>
                        </a:rPr>
                        <a:t> </a:t>
                      </a:r>
                      <a:r>
                        <a:rPr sz="800">
                          <a:solidFill>
                            <a:srgbClr val="000000"/>
                          </a:solidFill>
                        </a:rPr>
                        <a:t>example,</a:t>
                      </a:r>
                      <a:r>
                        <a:rPr sz="800" spc="-20">
                          <a:solidFill>
                            <a:srgbClr val="000000"/>
                          </a:solidFill>
                        </a:rPr>
                        <a:t> </a:t>
                      </a:r>
                      <a:r>
                        <a:rPr sz="800">
                          <a:solidFill>
                            <a:srgbClr val="000000"/>
                          </a:solidFill>
                        </a:rPr>
                        <a:t>within</a:t>
                      </a:r>
                      <a:r>
                        <a:rPr sz="800" spc="-30">
                          <a:solidFill>
                            <a:srgbClr val="000000"/>
                          </a:solidFill>
                        </a:rPr>
                        <a:t> </a:t>
                      </a:r>
                      <a:r>
                        <a:rPr sz="800">
                          <a:solidFill>
                            <a:srgbClr val="000000"/>
                          </a:solidFill>
                        </a:rPr>
                        <a:t>an</a:t>
                      </a:r>
                      <a:r>
                        <a:rPr sz="800" spc="-20">
                          <a:solidFill>
                            <a:srgbClr val="000000"/>
                          </a:solidFill>
                        </a:rPr>
                        <a:t> </a:t>
                      </a:r>
                      <a:r>
                        <a:rPr sz="800">
                          <a:solidFill>
                            <a:srgbClr val="000000"/>
                          </a:solidFill>
                        </a:rPr>
                        <a:t>alginate</a:t>
                      </a:r>
                      <a:r>
                        <a:rPr sz="800" spc="-20">
                          <a:solidFill>
                            <a:srgbClr val="000000"/>
                          </a:solidFill>
                        </a:rPr>
                        <a:t> </a:t>
                      </a:r>
                      <a:r>
                        <a:rPr sz="800">
                          <a:solidFill>
                            <a:srgbClr val="000000"/>
                          </a:solidFill>
                        </a:rPr>
                        <a:t>bead</a:t>
                      </a:r>
                      <a:r>
                        <a:rPr sz="800" spc="-25">
                          <a:solidFill>
                            <a:srgbClr val="000000"/>
                          </a:solidFill>
                        </a:rPr>
                        <a:t> </a:t>
                      </a:r>
                      <a:r>
                        <a:rPr sz="800" spc="-5">
                          <a:solidFill>
                            <a:srgbClr val="000000"/>
                          </a:solidFill>
                        </a:rPr>
                        <a:t>(</a:t>
                      </a:r>
                      <a:r>
                        <a:rPr sz="800">
                          <a:solidFill>
                            <a:srgbClr val="000000"/>
                          </a:solidFill>
                        </a:rPr>
                        <a:t>d)</a:t>
                      </a:r>
                      <a:r>
                        <a:rPr sz="800" spc="-20">
                          <a:solidFill>
                            <a:srgbClr val="000000"/>
                          </a:solidFill>
                        </a:rPr>
                        <a:t> </a:t>
                      </a:r>
                      <a:r>
                        <a:rPr sz="800">
                          <a:solidFill>
                            <a:srgbClr val="000000"/>
                          </a:solidFill>
                        </a:rPr>
                        <a:t>to</a:t>
                      </a:r>
                      <a:r>
                        <a:rPr sz="800" spc="-25">
                          <a:solidFill>
                            <a:srgbClr val="000000"/>
                          </a:solidFill>
                        </a:rPr>
                        <a:t> </a:t>
                      </a:r>
                      <a:r>
                        <a:rPr sz="800">
                          <a:solidFill>
                            <a:srgbClr val="000000"/>
                          </a:solidFill>
                        </a:rPr>
                        <a:t>obtain</a:t>
                      </a:r>
                      <a:r>
                        <a:rPr sz="800" spc="-20">
                          <a:solidFill>
                            <a:srgbClr val="000000"/>
                          </a:solidFill>
                        </a:rPr>
                        <a:t> </a:t>
                      </a:r>
                      <a:r>
                        <a:rPr sz="800">
                          <a:solidFill>
                            <a:srgbClr val="000000"/>
                          </a:solidFill>
                        </a:rPr>
                        <a:t>fully</a:t>
                      </a:r>
                      <a:r>
                        <a:rPr sz="800" spc="-25">
                          <a:solidFill>
                            <a:srgbClr val="000000"/>
                          </a:solidFill>
                        </a:rPr>
                        <a:t> </a:t>
                      </a:r>
                      <a:r>
                        <a:rPr sz="800">
                          <a:solidFill>
                            <a:srgbClr val="000000"/>
                          </a:solidFill>
                        </a:rPr>
                        <a:t>grown</a:t>
                      </a:r>
                      <a:r>
                        <a:rPr sz="800" spc="-20">
                          <a:solidFill>
                            <a:srgbClr val="000000"/>
                          </a:solidFill>
                        </a:rPr>
                        <a:t> </a:t>
                      </a:r>
                      <a:r>
                        <a:rPr sz="800">
                          <a:solidFill>
                            <a:srgbClr val="000000"/>
                          </a:solidFill>
                        </a:rPr>
                        <a:t>oocytes</a:t>
                      </a:r>
                      <a:r>
                        <a:rPr sz="800" spc="-25">
                          <a:solidFill>
                            <a:srgbClr val="000000"/>
                          </a:solidFill>
                        </a:rPr>
                        <a:t> </a:t>
                      </a:r>
                      <a:r>
                        <a:rPr sz="800">
                          <a:solidFill>
                            <a:srgbClr val="000000"/>
                          </a:solidFill>
                        </a:rPr>
                        <a:t>(</a:t>
                      </a:r>
                      <a:r>
                        <a:rPr sz="800" spc="-5">
                          <a:solidFill>
                            <a:srgbClr val="000000"/>
                          </a:solidFill>
                        </a:rPr>
                        <a:t>e</a:t>
                      </a:r>
                      <a:r>
                        <a:rPr sz="800">
                          <a:solidFill>
                            <a:srgbClr val="000000"/>
                          </a:solidFill>
                        </a:rPr>
                        <a:t>),</a:t>
                      </a:r>
                      <a:r>
                        <a:rPr sz="800" spc="-25">
                          <a:solidFill>
                            <a:srgbClr val="000000"/>
                          </a:solidFill>
                        </a:rPr>
                        <a:t> </a:t>
                      </a:r>
                      <a:r>
                        <a:rPr sz="800">
                          <a:solidFill>
                            <a:srgbClr val="000000"/>
                          </a:solidFill>
                        </a:rPr>
                        <a:t>then</a:t>
                      </a:r>
                      <a:r>
                        <a:rPr sz="800" spc="-20">
                          <a:solidFill>
                            <a:srgbClr val="000000"/>
                          </a:solidFill>
                        </a:rPr>
                        <a:t> </a:t>
                      </a:r>
                      <a:r>
                        <a:rPr sz="800">
                          <a:solidFill>
                            <a:srgbClr val="000000"/>
                          </a:solidFill>
                        </a:rPr>
                        <a:t>competence</a:t>
                      </a:r>
                      <a:r>
                        <a:rPr sz="800" spc="-25">
                          <a:solidFill>
                            <a:srgbClr val="000000"/>
                          </a:solidFill>
                        </a:rPr>
                        <a:t> </a:t>
                      </a:r>
                      <a:r>
                        <a:rPr sz="800">
                          <a:solidFill>
                            <a:srgbClr val="000000"/>
                          </a:solidFill>
                        </a:rPr>
                        <a:t>to</a:t>
                      </a:r>
                      <a:r>
                        <a:rPr sz="800" spc="-25">
                          <a:solidFill>
                            <a:srgbClr val="000000"/>
                          </a:solidFill>
                        </a:rPr>
                        <a:t> </a:t>
                      </a:r>
                      <a:r>
                        <a:rPr sz="800">
                          <a:solidFill>
                            <a:srgbClr val="000000"/>
                          </a:solidFill>
                        </a:rPr>
                        <a:t>undergo</a:t>
                      </a:r>
                      <a:r>
                        <a:rPr sz="800" spc="-25">
                          <a:solidFill>
                            <a:srgbClr val="000000"/>
                          </a:solidFill>
                        </a:rPr>
                        <a:t> </a:t>
                      </a:r>
                      <a:r>
                        <a:rPr sz="800">
                          <a:solidFill>
                            <a:srgbClr val="000000"/>
                          </a:solidFill>
                        </a:rPr>
                        <a:t>matur- ation</a:t>
                      </a:r>
                      <a:r>
                        <a:rPr sz="800" spc="-45">
                          <a:solidFill>
                            <a:srgbClr val="000000"/>
                          </a:solidFill>
                        </a:rPr>
                        <a:t> </a:t>
                      </a:r>
                      <a:r>
                        <a:rPr sz="800">
                          <a:solidFill>
                            <a:srgbClr val="000000"/>
                          </a:solidFill>
                        </a:rPr>
                        <a:t>and</a:t>
                      </a:r>
                      <a:r>
                        <a:rPr sz="800" spc="-45">
                          <a:solidFill>
                            <a:srgbClr val="000000"/>
                          </a:solidFill>
                        </a:rPr>
                        <a:t> </a:t>
                      </a:r>
                      <a:r>
                        <a:rPr sz="800">
                          <a:solidFill>
                            <a:srgbClr val="000000"/>
                          </a:solidFill>
                        </a:rPr>
                        <a:t>fertilization</a:t>
                      </a:r>
                      <a:r>
                        <a:rPr sz="800" spc="-40">
                          <a:solidFill>
                            <a:srgbClr val="000000"/>
                          </a:solidFill>
                        </a:rPr>
                        <a:t> </a:t>
                      </a:r>
                      <a:r>
                        <a:rPr sz="800">
                          <a:solidFill>
                            <a:srgbClr val="000000"/>
                          </a:solidFill>
                        </a:rPr>
                        <a:t>is</a:t>
                      </a:r>
                      <a:r>
                        <a:rPr sz="800" spc="-50">
                          <a:solidFill>
                            <a:srgbClr val="000000"/>
                          </a:solidFill>
                        </a:rPr>
                        <a:t> </a:t>
                      </a:r>
                      <a:r>
                        <a:rPr sz="800">
                          <a:solidFill>
                            <a:srgbClr val="000000"/>
                          </a:solidFill>
                        </a:rPr>
                        <a:t>tested.</a:t>
                      </a:r>
                    </a:p>
                  </a:txBody>
                  <a:tcPr/>
                </a:tc>
                <a:tc hMerge="1">
                  <a:txBody>
                    <a:bodyPr/>
                    <a:lstStyle/>
                    <a:p>
                      <a:pPr algn="l" defTabSz="457200">
                        <a:lnSpc>
                          <a:spcPts val="600"/>
                        </a:lnSpc>
                        <a:defRPr sz="600" b="0">
                          <a:solidFill>
                            <a:srgbClr val="000000"/>
                          </a:solidFill>
                          <a:latin typeface="Calibri"/>
                          <a:ea typeface="Calibri"/>
                          <a:cs typeface="Calibri"/>
                          <a:sym typeface="Calibri"/>
                        </a:defRPr>
                      </a:pPr>
                      <a:r>
                        <a:t> </a:t>
                      </a:r>
                      <a:endParaRPr sz="1100"/>
                    </a:p>
                    <a:p>
                      <a:pPr marR="100964" indent="100964" algn="just" defTabSz="457200">
                        <a:lnSpc>
                          <a:spcPct val="111000"/>
                        </a:lnSpc>
                        <a:defRPr b="0">
                          <a:solidFill>
                            <a:srgbClr val="133C8B"/>
                          </a:solidFill>
                          <a:latin typeface="Arial"/>
                          <a:ea typeface="Arial"/>
                          <a:cs typeface="Arial"/>
                          <a:sym typeface="Arial"/>
                        </a:defRPr>
                      </a:pPr>
                      <a:r>
                        <a:t>Figure</a:t>
                      </a:r>
                      <a:r>
                        <a:rPr spc="60"/>
                        <a:t> </a:t>
                      </a:r>
                      <a:r>
                        <a:t>3</a:t>
                      </a:r>
                      <a:r>
                        <a:rPr spc="30"/>
                        <a:t> </a:t>
                      </a:r>
                      <a:r>
                        <a:rPr sz="800">
                          <a:solidFill>
                            <a:srgbClr val="000000"/>
                          </a:solidFill>
                        </a:rPr>
                        <a:t>Multistep</a:t>
                      </a:r>
                      <a:r>
                        <a:rPr sz="800" spc="65">
                          <a:solidFill>
                            <a:srgbClr val="000000"/>
                          </a:solidFill>
                        </a:rPr>
                        <a:t> </a:t>
                      </a:r>
                      <a:r>
                        <a:rPr sz="800">
                          <a:solidFill>
                            <a:srgbClr val="000000"/>
                          </a:solidFill>
                        </a:rPr>
                        <a:t>culture</a:t>
                      </a:r>
                      <a:r>
                        <a:rPr sz="800" spc="60">
                          <a:solidFill>
                            <a:srgbClr val="000000"/>
                          </a:solidFill>
                        </a:rPr>
                        <a:t> </a:t>
                      </a:r>
                      <a:r>
                        <a:rPr sz="800">
                          <a:solidFill>
                            <a:srgbClr val="000000"/>
                          </a:solidFill>
                        </a:rPr>
                        <a:t>system</a:t>
                      </a:r>
                      <a:r>
                        <a:rPr sz="800" spc="60">
                          <a:solidFill>
                            <a:srgbClr val="000000"/>
                          </a:solidFill>
                        </a:rPr>
                        <a:t> </a:t>
                      </a:r>
                      <a:r>
                        <a:rPr sz="800">
                          <a:solidFill>
                            <a:srgbClr val="000000"/>
                          </a:solidFill>
                        </a:rPr>
                        <a:t>for</a:t>
                      </a:r>
                      <a:r>
                        <a:rPr sz="800" spc="60">
                          <a:solidFill>
                            <a:srgbClr val="000000"/>
                          </a:solidFill>
                        </a:rPr>
                        <a:t> </a:t>
                      </a:r>
                      <a:r>
                        <a:rPr sz="800">
                          <a:solidFill>
                            <a:srgbClr val="000000"/>
                          </a:solidFill>
                        </a:rPr>
                        <a:t>activation</a:t>
                      </a:r>
                      <a:r>
                        <a:rPr sz="800" spc="55">
                          <a:solidFill>
                            <a:srgbClr val="000000"/>
                          </a:solidFill>
                        </a:rPr>
                        <a:t> </a:t>
                      </a:r>
                      <a:r>
                        <a:rPr sz="800">
                          <a:solidFill>
                            <a:srgbClr val="000000"/>
                          </a:solidFill>
                        </a:rPr>
                        <a:t>of</a:t>
                      </a:r>
                      <a:r>
                        <a:rPr sz="800" spc="60">
                          <a:solidFill>
                            <a:srgbClr val="000000"/>
                          </a:solidFill>
                        </a:rPr>
                        <a:t> </a:t>
                      </a:r>
                      <a:r>
                        <a:rPr sz="800">
                          <a:solidFill>
                            <a:srgbClr val="000000"/>
                          </a:solidFill>
                        </a:rPr>
                        <a:t>human</a:t>
                      </a:r>
                      <a:r>
                        <a:rPr sz="800" spc="60">
                          <a:solidFill>
                            <a:srgbClr val="000000"/>
                          </a:solidFill>
                        </a:rPr>
                        <a:t> </a:t>
                      </a:r>
                      <a:r>
                        <a:rPr sz="800">
                          <a:solidFill>
                            <a:srgbClr val="000000"/>
                          </a:solidFill>
                        </a:rPr>
                        <a:t>primordial</a:t>
                      </a:r>
                      <a:r>
                        <a:rPr sz="800" spc="65">
                          <a:solidFill>
                            <a:srgbClr val="000000"/>
                          </a:solidFill>
                        </a:rPr>
                        <a:t> </a:t>
                      </a:r>
                      <a:r>
                        <a:rPr sz="800">
                          <a:solidFill>
                            <a:srgbClr val="000000"/>
                          </a:solidFill>
                        </a:rPr>
                        <a:t>follicles</a:t>
                      </a:r>
                      <a:r>
                        <a:rPr sz="800" spc="60">
                          <a:solidFill>
                            <a:srgbClr val="000000"/>
                          </a:solidFill>
                        </a:rPr>
                        <a:t> </a:t>
                      </a:r>
                      <a:r>
                        <a:rPr sz="800">
                          <a:solidFill>
                            <a:srgbClr val="000000"/>
                          </a:solidFill>
                        </a:rPr>
                        <a:t>and</a:t>
                      </a:r>
                      <a:r>
                        <a:rPr sz="800" spc="65">
                          <a:solidFill>
                            <a:srgbClr val="000000"/>
                          </a:solidFill>
                        </a:rPr>
                        <a:t> </a:t>
                      </a:r>
                      <a:r>
                        <a:rPr sz="800">
                          <a:solidFill>
                            <a:srgbClr val="000000"/>
                          </a:solidFill>
                        </a:rPr>
                        <a:t>subsequent</a:t>
                      </a:r>
                      <a:r>
                        <a:rPr sz="800" spc="50">
                          <a:solidFill>
                            <a:srgbClr val="000000"/>
                          </a:solidFill>
                        </a:rPr>
                        <a:t> </a:t>
                      </a:r>
                      <a:r>
                        <a:rPr sz="800">
                          <a:solidFill>
                            <a:srgbClr val="000000"/>
                          </a:solidFill>
                        </a:rPr>
                        <a:t>follicle/oocyte</a:t>
                      </a:r>
                      <a:r>
                        <a:rPr sz="800" spc="70">
                          <a:solidFill>
                            <a:srgbClr val="000000"/>
                          </a:solidFill>
                        </a:rPr>
                        <a:t> </a:t>
                      </a:r>
                      <a:r>
                        <a:rPr sz="800">
                          <a:solidFill>
                            <a:srgbClr val="000000"/>
                          </a:solidFill>
                        </a:rPr>
                        <a:t>development.</a:t>
                      </a:r>
                      <a:r>
                        <a:rPr sz="800" spc="60">
                          <a:solidFill>
                            <a:srgbClr val="000000"/>
                          </a:solidFill>
                        </a:rPr>
                        <a:t> </a:t>
                      </a:r>
                      <a:r>
                        <a:rPr sz="800">
                          <a:solidFill>
                            <a:srgbClr val="000000"/>
                          </a:solidFill>
                        </a:rPr>
                        <a:t>Primordial</a:t>
                      </a:r>
                      <a:r>
                        <a:rPr sz="800" spc="65">
                          <a:solidFill>
                            <a:srgbClr val="000000"/>
                          </a:solidFill>
                        </a:rPr>
                        <a:t> </a:t>
                      </a:r>
                      <a:r>
                        <a:rPr sz="800">
                          <a:solidFill>
                            <a:srgbClr val="000000"/>
                          </a:solidFill>
                        </a:rPr>
                        <a:t>follicles</a:t>
                      </a:r>
                      <a:r>
                        <a:rPr sz="800" spc="65">
                          <a:solidFill>
                            <a:srgbClr val="000000"/>
                          </a:solidFill>
                        </a:rPr>
                        <a:t> </a:t>
                      </a:r>
                      <a:r>
                        <a:rPr sz="800">
                          <a:solidFill>
                            <a:srgbClr val="000000"/>
                          </a:solidFill>
                        </a:rPr>
                        <a:t>can be</a:t>
                      </a:r>
                      <a:r>
                        <a:rPr sz="800" spc="-35">
                          <a:solidFill>
                            <a:srgbClr val="000000"/>
                          </a:solidFill>
                        </a:rPr>
                        <a:t> </a:t>
                      </a:r>
                      <a:r>
                        <a:rPr sz="800">
                          <a:solidFill>
                            <a:srgbClr val="000000"/>
                          </a:solidFill>
                        </a:rPr>
                        <a:t>activated</a:t>
                      </a:r>
                      <a:r>
                        <a:rPr sz="800" spc="-30">
                          <a:solidFill>
                            <a:srgbClr val="000000"/>
                          </a:solidFill>
                        </a:rPr>
                        <a:t> </a:t>
                      </a:r>
                      <a:r>
                        <a:rPr sz="800">
                          <a:solidFill>
                            <a:srgbClr val="000000"/>
                          </a:solidFill>
                        </a:rPr>
                        <a:t>or</a:t>
                      </a:r>
                      <a:r>
                        <a:rPr sz="800" spc="-30">
                          <a:solidFill>
                            <a:srgbClr val="000000"/>
                          </a:solidFill>
                        </a:rPr>
                        <a:t> </a:t>
                      </a:r>
                      <a:r>
                        <a:rPr sz="800">
                          <a:solidFill>
                            <a:srgbClr val="000000"/>
                          </a:solidFill>
                        </a:rPr>
                        <a:t>held</a:t>
                      </a:r>
                      <a:r>
                        <a:rPr sz="800" spc="-30">
                          <a:solidFill>
                            <a:srgbClr val="000000"/>
                          </a:solidFill>
                        </a:rPr>
                        <a:t> </a:t>
                      </a:r>
                      <a:r>
                        <a:rPr sz="800">
                          <a:solidFill>
                            <a:srgbClr val="000000"/>
                          </a:solidFill>
                        </a:rPr>
                        <a:t>dormant</a:t>
                      </a:r>
                      <a:r>
                        <a:rPr sz="800" spc="-30">
                          <a:solidFill>
                            <a:srgbClr val="000000"/>
                          </a:solidFill>
                        </a:rPr>
                        <a:t> </a:t>
                      </a:r>
                      <a:r>
                        <a:rPr sz="800">
                          <a:solidFill>
                            <a:srgbClr val="000000"/>
                          </a:solidFill>
                        </a:rPr>
                        <a:t>within</a:t>
                      </a:r>
                      <a:r>
                        <a:rPr sz="800" spc="-35">
                          <a:solidFill>
                            <a:srgbClr val="000000"/>
                          </a:solidFill>
                        </a:rPr>
                        <a:t> </a:t>
                      </a:r>
                      <a:r>
                        <a:rPr sz="800">
                          <a:solidFill>
                            <a:srgbClr val="000000"/>
                          </a:solidFill>
                        </a:rPr>
                        <a:t>ovarian</a:t>
                      </a:r>
                      <a:r>
                        <a:rPr sz="800" spc="-30">
                          <a:solidFill>
                            <a:srgbClr val="000000"/>
                          </a:solidFill>
                        </a:rPr>
                        <a:t> </a:t>
                      </a:r>
                      <a:r>
                        <a:rPr sz="800">
                          <a:solidFill>
                            <a:srgbClr val="000000"/>
                          </a:solidFill>
                        </a:rPr>
                        <a:t>cortical</a:t>
                      </a:r>
                      <a:r>
                        <a:rPr sz="800" spc="-30">
                          <a:solidFill>
                            <a:srgbClr val="000000"/>
                          </a:solidFill>
                        </a:rPr>
                        <a:t> </a:t>
                      </a:r>
                      <a:r>
                        <a:rPr sz="800">
                          <a:solidFill>
                            <a:srgbClr val="000000"/>
                          </a:solidFill>
                        </a:rPr>
                        <a:t>tissue</a:t>
                      </a:r>
                      <a:r>
                        <a:rPr sz="800" spc="-35">
                          <a:solidFill>
                            <a:srgbClr val="000000"/>
                          </a:solidFill>
                        </a:rPr>
                        <a:t> </a:t>
                      </a:r>
                      <a:r>
                        <a:rPr sz="800">
                          <a:solidFill>
                            <a:srgbClr val="000000"/>
                          </a:solidFill>
                        </a:rPr>
                        <a:t>(a).</a:t>
                      </a:r>
                      <a:r>
                        <a:rPr sz="800" spc="-30">
                          <a:solidFill>
                            <a:srgbClr val="000000"/>
                          </a:solidFill>
                        </a:rPr>
                        <a:t> </a:t>
                      </a:r>
                      <a:r>
                        <a:rPr sz="800">
                          <a:solidFill>
                            <a:srgbClr val="000000"/>
                          </a:solidFill>
                        </a:rPr>
                        <a:t>Once</a:t>
                      </a:r>
                      <a:r>
                        <a:rPr sz="800" spc="-30">
                          <a:solidFill>
                            <a:srgbClr val="000000"/>
                          </a:solidFill>
                        </a:rPr>
                        <a:t> </a:t>
                      </a:r>
                      <a:r>
                        <a:rPr sz="800">
                          <a:solidFill>
                            <a:srgbClr val="000000"/>
                          </a:solidFill>
                        </a:rPr>
                        <a:t>activated</a:t>
                      </a:r>
                      <a:r>
                        <a:rPr sz="800" spc="-25">
                          <a:solidFill>
                            <a:srgbClr val="000000"/>
                          </a:solidFill>
                        </a:rPr>
                        <a:t> </a:t>
                      </a:r>
                      <a:r>
                        <a:rPr sz="800">
                          <a:solidFill>
                            <a:srgbClr val="000000"/>
                          </a:solidFill>
                        </a:rPr>
                        <a:t>preantral</a:t>
                      </a:r>
                      <a:r>
                        <a:rPr sz="800" spc="-35">
                          <a:solidFill>
                            <a:srgbClr val="000000"/>
                          </a:solidFill>
                        </a:rPr>
                        <a:t> </a:t>
                      </a:r>
                      <a:r>
                        <a:rPr sz="800">
                          <a:solidFill>
                            <a:srgbClr val="000000"/>
                          </a:solidFill>
                        </a:rPr>
                        <a:t>stages</a:t>
                      </a:r>
                      <a:r>
                        <a:rPr sz="800" spc="-30">
                          <a:solidFill>
                            <a:srgbClr val="000000"/>
                          </a:solidFill>
                        </a:rPr>
                        <a:t> </a:t>
                      </a:r>
                      <a:r>
                        <a:rPr sz="800">
                          <a:solidFill>
                            <a:srgbClr val="000000"/>
                          </a:solidFill>
                        </a:rPr>
                        <a:t>can</a:t>
                      </a:r>
                      <a:r>
                        <a:rPr sz="800" spc="-30">
                          <a:solidFill>
                            <a:srgbClr val="000000"/>
                          </a:solidFill>
                        </a:rPr>
                        <a:t> </a:t>
                      </a:r>
                      <a:r>
                        <a:rPr sz="800">
                          <a:solidFill>
                            <a:srgbClr val="000000"/>
                          </a:solidFill>
                        </a:rPr>
                        <a:t>be</a:t>
                      </a:r>
                      <a:r>
                        <a:rPr sz="800" spc="-35">
                          <a:solidFill>
                            <a:srgbClr val="000000"/>
                          </a:solidFill>
                        </a:rPr>
                        <a:t> </a:t>
                      </a:r>
                      <a:r>
                        <a:rPr sz="800">
                          <a:solidFill>
                            <a:srgbClr val="000000"/>
                          </a:solidFill>
                        </a:rPr>
                        <a:t>isolated</a:t>
                      </a:r>
                      <a:r>
                        <a:rPr sz="800" spc="-25">
                          <a:solidFill>
                            <a:srgbClr val="000000"/>
                          </a:solidFill>
                        </a:rPr>
                        <a:t> </a:t>
                      </a:r>
                      <a:r>
                        <a:rPr sz="800" spc="-5">
                          <a:solidFill>
                            <a:srgbClr val="000000"/>
                          </a:solidFill>
                        </a:rPr>
                        <a:t>(</a:t>
                      </a:r>
                      <a:r>
                        <a:rPr sz="800">
                          <a:solidFill>
                            <a:srgbClr val="000000"/>
                          </a:solidFill>
                        </a:rPr>
                        <a:t>b),</a:t>
                      </a:r>
                      <a:r>
                        <a:rPr sz="800" spc="-35">
                          <a:solidFill>
                            <a:srgbClr val="000000"/>
                          </a:solidFill>
                        </a:rPr>
                        <a:t> </a:t>
                      </a:r>
                      <a:r>
                        <a:rPr sz="800">
                          <a:solidFill>
                            <a:srgbClr val="000000"/>
                          </a:solidFill>
                        </a:rPr>
                        <a:t>they</a:t>
                      </a:r>
                      <a:r>
                        <a:rPr sz="800" spc="-30">
                          <a:solidFill>
                            <a:srgbClr val="000000"/>
                          </a:solidFill>
                        </a:rPr>
                        <a:t> </a:t>
                      </a:r>
                      <a:r>
                        <a:rPr sz="800">
                          <a:solidFill>
                            <a:srgbClr val="000000"/>
                          </a:solidFill>
                        </a:rPr>
                        <a:t>are</a:t>
                      </a:r>
                      <a:r>
                        <a:rPr sz="800" spc="-30">
                          <a:solidFill>
                            <a:srgbClr val="000000"/>
                          </a:solidFill>
                        </a:rPr>
                        <a:t> </a:t>
                      </a:r>
                      <a:r>
                        <a:rPr sz="800">
                          <a:solidFill>
                            <a:srgbClr val="000000"/>
                          </a:solidFill>
                        </a:rPr>
                        <a:t>grown</a:t>
                      </a:r>
                      <a:r>
                        <a:rPr sz="800" spc="-35">
                          <a:solidFill>
                            <a:srgbClr val="000000"/>
                          </a:solidFill>
                        </a:rPr>
                        <a:t> </a:t>
                      </a:r>
                      <a:r>
                        <a:rPr sz="800">
                          <a:solidFill>
                            <a:srgbClr val="000000"/>
                          </a:solidFill>
                        </a:rPr>
                        <a:t>individually</a:t>
                      </a:r>
                      <a:r>
                        <a:rPr sz="800" spc="-25">
                          <a:solidFill>
                            <a:srgbClr val="000000"/>
                          </a:solidFill>
                        </a:rPr>
                        <a:t> </a:t>
                      </a:r>
                      <a:r>
                        <a:rPr sz="800">
                          <a:solidFill>
                            <a:srgbClr val="000000"/>
                          </a:solidFill>
                        </a:rPr>
                        <a:t>to</a:t>
                      </a:r>
                      <a:r>
                        <a:rPr sz="800" spc="-35">
                          <a:solidFill>
                            <a:srgbClr val="000000"/>
                          </a:solidFill>
                        </a:rPr>
                        <a:t> </a:t>
                      </a:r>
                      <a:r>
                        <a:rPr sz="800">
                          <a:solidFill>
                            <a:srgbClr val="000000"/>
                          </a:solidFill>
                        </a:rPr>
                        <a:t>antral stages</a:t>
                      </a:r>
                      <a:r>
                        <a:rPr sz="800" spc="-30">
                          <a:solidFill>
                            <a:srgbClr val="000000"/>
                          </a:solidFill>
                        </a:rPr>
                        <a:t> </a:t>
                      </a:r>
                      <a:r>
                        <a:rPr sz="800">
                          <a:solidFill>
                            <a:srgbClr val="000000"/>
                          </a:solidFill>
                        </a:rPr>
                        <a:t>(</a:t>
                      </a:r>
                      <a:r>
                        <a:rPr sz="800" spc="-5">
                          <a:solidFill>
                            <a:srgbClr val="000000"/>
                          </a:solidFill>
                        </a:rPr>
                        <a:t>c</a:t>
                      </a:r>
                      <a:r>
                        <a:rPr sz="800">
                          <a:solidFill>
                            <a:srgbClr val="000000"/>
                          </a:solidFill>
                        </a:rPr>
                        <a:t>).</a:t>
                      </a:r>
                      <a:r>
                        <a:rPr sz="800" spc="-20">
                          <a:solidFill>
                            <a:srgbClr val="000000"/>
                          </a:solidFill>
                        </a:rPr>
                        <a:t> </a:t>
                      </a:r>
                      <a:r>
                        <a:rPr sz="800">
                          <a:solidFill>
                            <a:srgbClr val="000000"/>
                          </a:solidFill>
                        </a:rPr>
                        <a:t>These</a:t>
                      </a:r>
                      <a:r>
                        <a:rPr sz="800" spc="-25">
                          <a:solidFill>
                            <a:srgbClr val="000000"/>
                          </a:solidFill>
                        </a:rPr>
                        <a:t> </a:t>
                      </a:r>
                      <a:r>
                        <a:rPr sz="800">
                          <a:solidFill>
                            <a:srgbClr val="000000"/>
                          </a:solidFill>
                        </a:rPr>
                        <a:t>can</a:t>
                      </a:r>
                      <a:r>
                        <a:rPr sz="800" spc="-25">
                          <a:solidFill>
                            <a:srgbClr val="000000"/>
                          </a:solidFill>
                        </a:rPr>
                        <a:t> </a:t>
                      </a:r>
                      <a:r>
                        <a:rPr sz="800">
                          <a:solidFill>
                            <a:srgbClr val="000000"/>
                          </a:solidFill>
                        </a:rPr>
                        <a:t>be</a:t>
                      </a:r>
                      <a:r>
                        <a:rPr sz="800" spc="-20">
                          <a:solidFill>
                            <a:srgbClr val="000000"/>
                          </a:solidFill>
                        </a:rPr>
                        <a:t> </a:t>
                      </a:r>
                      <a:r>
                        <a:rPr sz="800">
                          <a:solidFill>
                            <a:srgbClr val="000000"/>
                          </a:solidFill>
                        </a:rPr>
                        <a:t>further</a:t>
                      </a:r>
                      <a:r>
                        <a:rPr sz="800" spc="-20">
                          <a:solidFill>
                            <a:srgbClr val="000000"/>
                          </a:solidFill>
                        </a:rPr>
                        <a:t> </a:t>
                      </a:r>
                      <a:r>
                        <a:rPr sz="800">
                          <a:solidFill>
                            <a:srgbClr val="000000"/>
                          </a:solidFill>
                        </a:rPr>
                        <a:t>grown,</a:t>
                      </a:r>
                      <a:r>
                        <a:rPr sz="800" spc="-30">
                          <a:solidFill>
                            <a:srgbClr val="000000"/>
                          </a:solidFill>
                        </a:rPr>
                        <a:t> </a:t>
                      </a:r>
                      <a:r>
                        <a:rPr sz="800">
                          <a:solidFill>
                            <a:srgbClr val="000000"/>
                          </a:solidFill>
                        </a:rPr>
                        <a:t>for</a:t>
                      </a:r>
                      <a:r>
                        <a:rPr sz="800" spc="-20">
                          <a:solidFill>
                            <a:srgbClr val="000000"/>
                          </a:solidFill>
                        </a:rPr>
                        <a:t> </a:t>
                      </a:r>
                      <a:r>
                        <a:rPr sz="800">
                          <a:solidFill>
                            <a:srgbClr val="000000"/>
                          </a:solidFill>
                        </a:rPr>
                        <a:t>example,</a:t>
                      </a:r>
                      <a:r>
                        <a:rPr sz="800" spc="-20">
                          <a:solidFill>
                            <a:srgbClr val="000000"/>
                          </a:solidFill>
                        </a:rPr>
                        <a:t> </a:t>
                      </a:r>
                      <a:r>
                        <a:rPr sz="800">
                          <a:solidFill>
                            <a:srgbClr val="000000"/>
                          </a:solidFill>
                        </a:rPr>
                        <a:t>within</a:t>
                      </a:r>
                      <a:r>
                        <a:rPr sz="800" spc="-30">
                          <a:solidFill>
                            <a:srgbClr val="000000"/>
                          </a:solidFill>
                        </a:rPr>
                        <a:t> </a:t>
                      </a:r>
                      <a:r>
                        <a:rPr sz="800">
                          <a:solidFill>
                            <a:srgbClr val="000000"/>
                          </a:solidFill>
                        </a:rPr>
                        <a:t>an</a:t>
                      </a:r>
                      <a:r>
                        <a:rPr sz="800" spc="-20">
                          <a:solidFill>
                            <a:srgbClr val="000000"/>
                          </a:solidFill>
                        </a:rPr>
                        <a:t> </a:t>
                      </a:r>
                      <a:r>
                        <a:rPr sz="800">
                          <a:solidFill>
                            <a:srgbClr val="000000"/>
                          </a:solidFill>
                        </a:rPr>
                        <a:t>alginate</a:t>
                      </a:r>
                      <a:r>
                        <a:rPr sz="800" spc="-20">
                          <a:solidFill>
                            <a:srgbClr val="000000"/>
                          </a:solidFill>
                        </a:rPr>
                        <a:t> </a:t>
                      </a:r>
                      <a:r>
                        <a:rPr sz="800">
                          <a:solidFill>
                            <a:srgbClr val="000000"/>
                          </a:solidFill>
                        </a:rPr>
                        <a:t>bead</a:t>
                      </a:r>
                      <a:r>
                        <a:rPr sz="800" spc="-25">
                          <a:solidFill>
                            <a:srgbClr val="000000"/>
                          </a:solidFill>
                        </a:rPr>
                        <a:t> </a:t>
                      </a:r>
                      <a:r>
                        <a:rPr sz="800" spc="-5">
                          <a:solidFill>
                            <a:srgbClr val="000000"/>
                          </a:solidFill>
                        </a:rPr>
                        <a:t>(</a:t>
                      </a:r>
                      <a:r>
                        <a:rPr sz="800">
                          <a:solidFill>
                            <a:srgbClr val="000000"/>
                          </a:solidFill>
                        </a:rPr>
                        <a:t>d)</a:t>
                      </a:r>
                      <a:r>
                        <a:rPr sz="800" spc="-20">
                          <a:solidFill>
                            <a:srgbClr val="000000"/>
                          </a:solidFill>
                        </a:rPr>
                        <a:t> </a:t>
                      </a:r>
                      <a:r>
                        <a:rPr sz="800">
                          <a:solidFill>
                            <a:srgbClr val="000000"/>
                          </a:solidFill>
                        </a:rPr>
                        <a:t>to</a:t>
                      </a:r>
                      <a:r>
                        <a:rPr sz="800" spc="-25">
                          <a:solidFill>
                            <a:srgbClr val="000000"/>
                          </a:solidFill>
                        </a:rPr>
                        <a:t> </a:t>
                      </a:r>
                      <a:r>
                        <a:rPr sz="800">
                          <a:solidFill>
                            <a:srgbClr val="000000"/>
                          </a:solidFill>
                        </a:rPr>
                        <a:t>obtain</a:t>
                      </a:r>
                      <a:r>
                        <a:rPr sz="800" spc="-20">
                          <a:solidFill>
                            <a:srgbClr val="000000"/>
                          </a:solidFill>
                        </a:rPr>
                        <a:t> </a:t>
                      </a:r>
                      <a:r>
                        <a:rPr sz="800">
                          <a:solidFill>
                            <a:srgbClr val="000000"/>
                          </a:solidFill>
                        </a:rPr>
                        <a:t>fully</a:t>
                      </a:r>
                      <a:r>
                        <a:rPr sz="800" spc="-25">
                          <a:solidFill>
                            <a:srgbClr val="000000"/>
                          </a:solidFill>
                        </a:rPr>
                        <a:t> </a:t>
                      </a:r>
                      <a:r>
                        <a:rPr sz="800">
                          <a:solidFill>
                            <a:srgbClr val="000000"/>
                          </a:solidFill>
                        </a:rPr>
                        <a:t>grown</a:t>
                      </a:r>
                      <a:r>
                        <a:rPr sz="800" spc="-20">
                          <a:solidFill>
                            <a:srgbClr val="000000"/>
                          </a:solidFill>
                        </a:rPr>
                        <a:t> </a:t>
                      </a:r>
                      <a:r>
                        <a:rPr sz="800">
                          <a:solidFill>
                            <a:srgbClr val="000000"/>
                          </a:solidFill>
                        </a:rPr>
                        <a:t>oocytes</a:t>
                      </a:r>
                      <a:r>
                        <a:rPr sz="800" spc="-25">
                          <a:solidFill>
                            <a:srgbClr val="000000"/>
                          </a:solidFill>
                        </a:rPr>
                        <a:t> </a:t>
                      </a:r>
                      <a:r>
                        <a:rPr sz="800">
                          <a:solidFill>
                            <a:srgbClr val="000000"/>
                          </a:solidFill>
                        </a:rPr>
                        <a:t>(</a:t>
                      </a:r>
                      <a:r>
                        <a:rPr sz="800" spc="-5">
                          <a:solidFill>
                            <a:srgbClr val="000000"/>
                          </a:solidFill>
                        </a:rPr>
                        <a:t>e</a:t>
                      </a:r>
                      <a:r>
                        <a:rPr sz="800">
                          <a:solidFill>
                            <a:srgbClr val="000000"/>
                          </a:solidFill>
                        </a:rPr>
                        <a:t>),</a:t>
                      </a:r>
                      <a:r>
                        <a:rPr sz="800" spc="-25">
                          <a:solidFill>
                            <a:srgbClr val="000000"/>
                          </a:solidFill>
                        </a:rPr>
                        <a:t> </a:t>
                      </a:r>
                      <a:r>
                        <a:rPr sz="800">
                          <a:solidFill>
                            <a:srgbClr val="000000"/>
                          </a:solidFill>
                        </a:rPr>
                        <a:t>then</a:t>
                      </a:r>
                      <a:r>
                        <a:rPr sz="800" spc="-20">
                          <a:solidFill>
                            <a:srgbClr val="000000"/>
                          </a:solidFill>
                        </a:rPr>
                        <a:t> </a:t>
                      </a:r>
                      <a:r>
                        <a:rPr sz="800">
                          <a:solidFill>
                            <a:srgbClr val="000000"/>
                          </a:solidFill>
                        </a:rPr>
                        <a:t>competence</a:t>
                      </a:r>
                      <a:r>
                        <a:rPr sz="800" spc="-25">
                          <a:solidFill>
                            <a:srgbClr val="000000"/>
                          </a:solidFill>
                        </a:rPr>
                        <a:t> </a:t>
                      </a:r>
                      <a:r>
                        <a:rPr sz="800">
                          <a:solidFill>
                            <a:srgbClr val="000000"/>
                          </a:solidFill>
                        </a:rPr>
                        <a:t>to</a:t>
                      </a:r>
                      <a:r>
                        <a:rPr sz="800" spc="-25">
                          <a:solidFill>
                            <a:srgbClr val="000000"/>
                          </a:solidFill>
                        </a:rPr>
                        <a:t> </a:t>
                      </a:r>
                      <a:r>
                        <a:rPr sz="800">
                          <a:solidFill>
                            <a:srgbClr val="000000"/>
                          </a:solidFill>
                        </a:rPr>
                        <a:t>undergo</a:t>
                      </a:r>
                      <a:r>
                        <a:rPr sz="800" spc="-25">
                          <a:solidFill>
                            <a:srgbClr val="000000"/>
                          </a:solidFill>
                        </a:rPr>
                        <a:t> </a:t>
                      </a:r>
                      <a:r>
                        <a:rPr sz="800">
                          <a:solidFill>
                            <a:srgbClr val="000000"/>
                          </a:solidFill>
                        </a:rPr>
                        <a:t>matur- ation</a:t>
                      </a:r>
                      <a:r>
                        <a:rPr sz="800" spc="-45">
                          <a:solidFill>
                            <a:srgbClr val="000000"/>
                          </a:solidFill>
                        </a:rPr>
                        <a:t> </a:t>
                      </a:r>
                      <a:r>
                        <a:rPr sz="800">
                          <a:solidFill>
                            <a:srgbClr val="000000"/>
                          </a:solidFill>
                        </a:rPr>
                        <a:t>and</a:t>
                      </a:r>
                      <a:r>
                        <a:rPr sz="800" spc="-45">
                          <a:solidFill>
                            <a:srgbClr val="000000"/>
                          </a:solidFill>
                        </a:rPr>
                        <a:t> </a:t>
                      </a:r>
                      <a:r>
                        <a:rPr sz="800">
                          <a:solidFill>
                            <a:srgbClr val="000000"/>
                          </a:solidFill>
                        </a:rPr>
                        <a:t>fertilization</a:t>
                      </a:r>
                      <a:r>
                        <a:rPr sz="800" spc="-40">
                          <a:solidFill>
                            <a:srgbClr val="000000"/>
                          </a:solidFill>
                        </a:rPr>
                        <a:t> </a:t>
                      </a:r>
                      <a:r>
                        <a:rPr sz="800">
                          <a:solidFill>
                            <a:srgbClr val="000000"/>
                          </a:solidFill>
                        </a:rPr>
                        <a:t>is</a:t>
                      </a:r>
                      <a:r>
                        <a:rPr sz="800" spc="-50">
                          <a:solidFill>
                            <a:srgbClr val="000000"/>
                          </a:solidFill>
                        </a:rPr>
                        <a:t> </a:t>
                      </a:r>
                      <a:r>
                        <a:rPr sz="800">
                          <a:solidFill>
                            <a:srgbClr val="000000"/>
                          </a:solidFill>
                        </a:rPr>
                        <a:t>tested.</a:t>
                      </a:r>
                    </a:p>
                  </a:txBody>
                  <a:tcPr/>
                </a:tc>
              </a:tr>
            </a:tbl>
          </a:graphicData>
        </a:graphic>
      </p:graphicFrame>
      <p:pic>
        <p:nvPicPr>
          <p:cNvPr id="2097155" name="Picture 8" descr="Picture 8"/>
          <p:cNvPicPr>
            <a:picLocks noChangeAspect="1"/>
          </p:cNvPicPr>
          <p:nvPr/>
        </p:nvPicPr>
        <p:blipFill>
          <a:blip r:embed="rId2"/>
          <a:stretch>
            <a:fillRect/>
          </a:stretch>
        </p:blipFill>
        <p:spPr>
          <a:xfrm>
            <a:off x="0" y="0"/>
            <a:ext cx="9144000" cy="4953000"/>
          </a:xfrm>
          <a:prstGeom prst="rect">
            <a:avLst/>
          </a:prstGeom>
          <a:ln w="12700">
            <a:miter lim="400000"/>
          </a:ln>
        </p:spPr>
      </p:pic>
      <p:sp>
        <p:nvSpPr>
          <p:cNvPr id="5" name="Rectangle 4"/>
          <p:cNvSpPr/>
          <p:nvPr/>
        </p:nvSpPr>
        <p:spPr>
          <a:xfrm>
            <a:off x="0" y="5334000"/>
            <a:ext cx="9144000" cy="646331"/>
          </a:xfrm>
          <a:prstGeom prst="rect">
            <a:avLst/>
          </a:prstGeom>
        </p:spPr>
        <p:txBody>
          <a:bodyPr wrap="square">
            <a:spAutoFit/>
          </a:bodyPr>
          <a:lstStyle/>
          <a:p>
            <a:r>
              <a:rPr lang="en-US" dirty="0" smtClean="0">
                <a:solidFill>
                  <a:srgbClr val="FF0000"/>
                </a:solidFill>
              </a:rPr>
              <a:t>Multistep culture system for activation of human primordial follicles and subsequent follicle/</a:t>
            </a:r>
            <a:r>
              <a:rPr lang="en-US" dirty="0" err="1" smtClean="0">
                <a:solidFill>
                  <a:srgbClr val="FF0000"/>
                </a:solidFill>
              </a:rPr>
              <a:t>oocyte</a:t>
            </a:r>
            <a:r>
              <a:rPr lang="en-US" dirty="0" smtClean="0">
                <a:solidFill>
                  <a:srgbClr val="FF0000"/>
                </a:solidFill>
              </a:rPr>
              <a:t> development</a:t>
            </a:r>
            <a:r>
              <a:rPr lang="en-US" dirty="0" smtClean="0"/>
              <a:t>.</a:t>
            </a:r>
            <a:endParaRPr lang="en-US" dirty="0"/>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49" name="Title 1"/>
          <p:cNvSpPr txBox="1">
            <a:spLocks noGrp="1"/>
          </p:cNvSpPr>
          <p:nvPr>
            <p:ph type="title"/>
          </p:nvPr>
        </p:nvSpPr>
        <p:spPr>
          <a:prstGeom prst="rect">
            <a:avLst/>
          </a:prstGeom>
        </p:spPr>
        <p:txBody>
          <a:bodyPr/>
          <a:lstStyle/>
          <a:p>
            <a:pPr>
              <a:defRPr sz="3200"/>
            </a:pPr>
            <a:r>
              <a:t>Oocyte growth and development</a:t>
            </a:r>
            <a:br/>
            <a:r>
              <a:t>in vitro using cryopreserved tissue</a:t>
            </a:r>
          </a:p>
        </p:txBody>
      </p:sp>
      <p:sp>
        <p:nvSpPr>
          <p:cNvPr id="1048650" name="Content Placeholder 2"/>
          <p:cNvSpPr txBox="1">
            <a:spLocks noGrp="1"/>
          </p:cNvSpPr>
          <p:nvPr>
            <p:ph idx="1"/>
          </p:nvPr>
        </p:nvSpPr>
        <p:spPr>
          <a:xfrm>
            <a:off x="228600" y="1775191"/>
            <a:ext cx="8686800" cy="4625609"/>
          </a:xfrm>
          <a:prstGeom prst="rect">
            <a:avLst/>
          </a:prstGeom>
        </p:spPr>
        <p:txBody>
          <a:bodyPr>
            <a:noAutofit/>
          </a:bodyPr>
          <a:lstStyle>
            <a:lvl1pPr>
              <a:lnSpc>
                <a:spcPct val="90000"/>
              </a:lnSpc>
            </a:lvl1pPr>
          </a:lstStyle>
          <a:p>
            <a:r>
              <a:rPr sz="2000"/>
              <a:t> Growth in vitro from the most immature oocytes (primordial stages) with subsequent IVF and production of live young has only been achieved in </a:t>
            </a:r>
            <a:r>
              <a:rPr sz="2000"/>
              <a:t>mouse </a:t>
            </a:r>
            <a:r>
              <a:rPr lang="en-US" sz="2000" dirty="0" smtClean="0"/>
              <a:t>.</a:t>
            </a:r>
          </a:p>
          <a:p>
            <a:endParaRPr lang="en-US" sz="2000" dirty="0" smtClean="0"/>
          </a:p>
          <a:p>
            <a:r>
              <a:rPr sz="2000" smtClean="0"/>
              <a:t>The </a:t>
            </a:r>
            <a:r>
              <a:rPr sz="2000"/>
              <a:t>complete process of murine oogenesis from the primordial germ cell stage to the production of developmentally competent oocytes can be recapitulated in </a:t>
            </a:r>
            <a:r>
              <a:rPr sz="2000"/>
              <a:t>vitro </a:t>
            </a:r>
            <a:r>
              <a:rPr sz="2000" smtClean="0"/>
              <a:t>and </a:t>
            </a:r>
            <a:r>
              <a:rPr sz="2000"/>
              <a:t>the resultant offspring have been shown to be healthy. Whilst there are major differences between human and mouse oocyte development, the mouse work provides proof of concept that complete oocyte development can beachieved in vitro and has driven the development of culture systems that could be applied to other species, particularly </a:t>
            </a:r>
            <a:r>
              <a:rPr sz="2000"/>
              <a:t>human</a:t>
            </a:r>
            <a:r>
              <a:rPr sz="2000" smtClean="0"/>
              <a:t>.</a:t>
            </a:r>
            <a:endParaRPr lang="en-US" sz="2000" dirty="0" smtClean="0"/>
          </a:p>
          <a:p>
            <a:endParaRPr lang="en-US" sz="2000" dirty="0" smtClean="0"/>
          </a:p>
          <a:p>
            <a:r>
              <a:rPr lang="en-US" sz="2000" dirty="0" smtClean="0"/>
              <a:t>A dynamic culture system is required to support the three main transition steps in </a:t>
            </a:r>
            <a:r>
              <a:rPr lang="en-US" sz="2000" dirty="0" err="1" smtClean="0"/>
              <a:t>oocyte</a:t>
            </a:r>
            <a:r>
              <a:rPr lang="en-US" sz="2000" dirty="0" smtClean="0"/>
              <a:t>/follicle development, i.e. growth activation, ongoing culture of isolated follicles and final </a:t>
            </a:r>
            <a:r>
              <a:rPr lang="en-US" sz="2000" dirty="0" err="1" smtClean="0"/>
              <a:t>oocyte</a:t>
            </a:r>
            <a:r>
              <a:rPr lang="en-US" sz="2000" dirty="0" smtClean="0"/>
              <a:t> maturation.</a:t>
            </a:r>
          </a:p>
          <a:p>
            <a:endParaRPr lang="en-US" sz="2000" dirty="0" smtClean="0"/>
          </a:p>
          <a:p>
            <a:pPr>
              <a:buNone/>
            </a:pPr>
            <a:endParaRPr lang="en-US" sz="2000" dirty="0" smtClean="0"/>
          </a:p>
          <a:p>
            <a:pPr>
              <a:buNone/>
            </a:pPr>
            <a:endParaRPr lang="en-US" sz="2000" dirty="0" smtClean="0"/>
          </a:p>
        </p:txBody>
      </p:sp>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52" name="Title 1"/>
          <p:cNvSpPr txBox="1">
            <a:spLocks noGrp="1"/>
          </p:cNvSpPr>
          <p:nvPr>
            <p:ph type="title"/>
          </p:nvPr>
        </p:nvSpPr>
        <p:spPr>
          <a:prstGeom prst="rect">
            <a:avLst/>
          </a:prstGeom>
        </p:spPr>
        <p:txBody>
          <a:bodyPr/>
          <a:lstStyle/>
          <a:p>
            <a:pPr>
              <a:defRPr sz="3200"/>
            </a:pPr>
            <a:r>
              <a:t>In vitro activation of primordial</a:t>
            </a:r>
            <a:br/>
            <a:r>
              <a:t>follicles</a:t>
            </a:r>
          </a:p>
        </p:txBody>
      </p:sp>
      <p:sp>
        <p:nvSpPr>
          <p:cNvPr id="1048653" name="Content Placeholder 2"/>
          <p:cNvSpPr txBox="1">
            <a:spLocks noGrp="1"/>
          </p:cNvSpPr>
          <p:nvPr>
            <p:ph idx="1"/>
          </p:nvPr>
        </p:nvSpPr>
        <p:spPr>
          <a:xfrm>
            <a:off x="152400" y="1600200"/>
            <a:ext cx="8610600" cy="4953001"/>
          </a:xfrm>
          <a:prstGeom prst="rect">
            <a:avLst/>
          </a:prstGeom>
        </p:spPr>
        <p:txBody>
          <a:bodyPr>
            <a:normAutofit fontScale="92500" lnSpcReduction="10000"/>
          </a:bodyPr>
          <a:lstStyle>
            <a:lvl1pPr>
              <a:lnSpc>
                <a:spcPct val="80000"/>
              </a:lnSpc>
              <a:defRPr sz="1600"/>
            </a:lvl1pPr>
          </a:lstStyle>
          <a:p>
            <a:r>
              <a:rPr>
                <a:latin typeface="Angsana New" pitchFamily="18" charset="-34"/>
                <a:cs typeface="Angsana New" pitchFamily="18" charset="-34"/>
              </a:rPr>
              <a:t> </a:t>
            </a:r>
            <a:r>
              <a:rPr sz="2600">
                <a:latin typeface="Angsana New" pitchFamily="18" charset="-34"/>
                <a:cs typeface="Angsana New" pitchFamily="18" charset="-34"/>
              </a:rPr>
              <a:t>The regulation of follicle activation involves a combination of inhibitory, stimulatory and </a:t>
            </a:r>
            <a:r>
              <a:rPr sz="2600">
                <a:latin typeface="Angsana New" pitchFamily="18" charset="-34"/>
                <a:cs typeface="Angsana New" pitchFamily="18" charset="-34"/>
              </a:rPr>
              <a:t>maintenance </a:t>
            </a:r>
            <a:r>
              <a:rPr sz="2600" smtClean="0">
                <a:latin typeface="Angsana New" pitchFamily="18" charset="-34"/>
                <a:cs typeface="Angsana New" pitchFamily="18" charset="-34"/>
              </a:rPr>
              <a:t>factors</a:t>
            </a:r>
            <a:r>
              <a:rPr lang="en-US" sz="2600" dirty="0" smtClean="0">
                <a:latin typeface="Angsana New" pitchFamily="18" charset="-34"/>
                <a:cs typeface="Angsana New" pitchFamily="18" charset="-34"/>
              </a:rPr>
              <a:t>.</a:t>
            </a:r>
            <a:r>
              <a:rPr sz="2600" smtClean="0">
                <a:latin typeface="Angsana New" pitchFamily="18" charset="-34"/>
                <a:cs typeface="Angsana New" pitchFamily="18" charset="-34"/>
              </a:rPr>
              <a:t> </a:t>
            </a:r>
            <a:endParaRPr lang="en-US" sz="2600" dirty="0" smtClean="0">
              <a:latin typeface="Angsana New" pitchFamily="18" charset="-34"/>
              <a:cs typeface="Angsana New" pitchFamily="18" charset="-34"/>
            </a:endParaRPr>
          </a:p>
          <a:p>
            <a:endParaRPr lang="en-US" sz="2600" dirty="0" smtClean="0">
              <a:latin typeface="Angsana New" pitchFamily="18" charset="-34"/>
              <a:cs typeface="Angsana New" pitchFamily="18" charset="-34"/>
            </a:endParaRPr>
          </a:p>
          <a:p>
            <a:r>
              <a:rPr sz="2600" smtClean="0">
                <a:latin typeface="Angsana New" pitchFamily="18" charset="-34"/>
                <a:cs typeface="Angsana New" pitchFamily="18" charset="-34"/>
              </a:rPr>
              <a:t>Work </a:t>
            </a:r>
            <a:r>
              <a:rPr sz="2600">
                <a:latin typeface="Angsana New" pitchFamily="18" charset="-34"/>
                <a:cs typeface="Angsana New" pitchFamily="18" charset="-34"/>
              </a:rPr>
              <a:t>using knockout mouse models has highlighted the importance of the phosphatidylinositol-3′-kinase (PI3K-AKT) signaling pathway within the oocyte in regulating follicle </a:t>
            </a:r>
            <a:r>
              <a:rPr sz="2600">
                <a:latin typeface="Angsana New" pitchFamily="18" charset="-34"/>
                <a:cs typeface="Angsana New" pitchFamily="18" charset="-34"/>
              </a:rPr>
              <a:t>activation </a:t>
            </a:r>
            <a:r>
              <a:rPr lang="en-US" sz="2600" dirty="0" smtClean="0">
                <a:latin typeface="Angsana New" pitchFamily="18" charset="-34"/>
                <a:cs typeface="Angsana New" pitchFamily="18" charset="-34"/>
              </a:rPr>
              <a:t>.</a:t>
            </a:r>
          </a:p>
          <a:p>
            <a:endParaRPr lang="en-US" sz="2600" dirty="0" smtClean="0">
              <a:latin typeface="Angsana New" pitchFamily="18" charset="-34"/>
              <a:cs typeface="Angsana New" pitchFamily="18" charset="-34"/>
            </a:endParaRPr>
          </a:p>
          <a:p>
            <a:r>
              <a:rPr sz="2600" smtClean="0">
                <a:solidFill>
                  <a:srgbClr val="FF0000"/>
                </a:solidFill>
                <a:latin typeface="Angsana New" pitchFamily="18" charset="-34"/>
                <a:cs typeface="Angsana New" pitchFamily="18" charset="-34"/>
              </a:rPr>
              <a:t>Using </a:t>
            </a:r>
            <a:r>
              <a:rPr sz="2600">
                <a:solidFill>
                  <a:srgbClr val="FF0000"/>
                </a:solidFill>
                <a:latin typeface="Angsana New" pitchFamily="18" charset="-34"/>
                <a:cs typeface="Angsana New" pitchFamily="18" charset="-34"/>
              </a:rPr>
              <a:t>pharmacological inhibitors of phosphatase and tensin homologue in vitro </a:t>
            </a:r>
            <a:r>
              <a:rPr sz="2600">
                <a:latin typeface="Angsana New" pitchFamily="18" charset="-34"/>
                <a:cs typeface="Angsana New" pitchFamily="18" charset="-34"/>
              </a:rPr>
              <a:t>leads </a:t>
            </a:r>
            <a:r>
              <a:rPr sz="2600">
                <a:solidFill>
                  <a:srgbClr val="FF0000"/>
                </a:solidFill>
                <a:latin typeface="Angsana New" pitchFamily="18" charset="-34"/>
                <a:cs typeface="Angsana New" pitchFamily="18" charset="-34"/>
              </a:rPr>
              <a:t>to increased </a:t>
            </a:r>
            <a:r>
              <a:rPr sz="2600">
                <a:latin typeface="Angsana New" pitchFamily="18" charset="-34"/>
                <a:cs typeface="Angsana New" pitchFamily="18" charset="-34"/>
              </a:rPr>
              <a:t>activation of human primordial </a:t>
            </a:r>
            <a:r>
              <a:rPr sz="2600">
                <a:latin typeface="Angsana New" pitchFamily="18" charset="-34"/>
                <a:cs typeface="Angsana New" pitchFamily="18" charset="-34"/>
              </a:rPr>
              <a:t>follicles </a:t>
            </a:r>
            <a:r>
              <a:rPr lang="en-US" sz="2600" dirty="0" smtClean="0">
                <a:latin typeface="Angsana New" pitchFamily="18" charset="-34"/>
                <a:cs typeface="Angsana New" pitchFamily="18" charset="-34"/>
              </a:rPr>
              <a:t>.</a:t>
            </a:r>
          </a:p>
          <a:p>
            <a:endParaRPr lang="en-US" sz="2600" dirty="0" smtClean="0">
              <a:latin typeface="Angsana New" pitchFamily="18" charset="-34"/>
              <a:cs typeface="Angsana New" pitchFamily="18" charset="-34"/>
            </a:endParaRPr>
          </a:p>
          <a:p>
            <a:r>
              <a:rPr sz="2600" smtClean="0">
                <a:latin typeface="Angsana New" pitchFamily="18" charset="-34"/>
                <a:cs typeface="Angsana New" pitchFamily="18" charset="-34"/>
              </a:rPr>
              <a:t>whereas </a:t>
            </a:r>
            <a:r>
              <a:rPr sz="2600">
                <a:latin typeface="Angsana New" pitchFamily="18" charset="-34"/>
                <a:cs typeface="Angsana New" pitchFamily="18" charset="-34"/>
              </a:rPr>
              <a:t>treatment with </a:t>
            </a:r>
            <a:r>
              <a:rPr sz="2600">
                <a:solidFill>
                  <a:srgbClr val="FF0000"/>
                </a:solidFill>
                <a:latin typeface="Angsana New" pitchFamily="18" charset="-34"/>
                <a:cs typeface="Angsana New" pitchFamily="18" charset="-34"/>
              </a:rPr>
              <a:t>rapamycin</a:t>
            </a:r>
            <a:r>
              <a:rPr sz="2600">
                <a:latin typeface="Angsana New" pitchFamily="18" charset="-34"/>
                <a:cs typeface="Angsana New" pitchFamily="18" charset="-34"/>
              </a:rPr>
              <a:t> (an inhibitor of mammalian target of rapamycin complex 1: mTORC) results </a:t>
            </a:r>
            <a:r>
              <a:rPr sz="2600">
                <a:solidFill>
                  <a:srgbClr val="FF0000"/>
                </a:solidFill>
                <a:latin typeface="Angsana New" pitchFamily="18" charset="-34"/>
                <a:cs typeface="Angsana New" pitchFamily="18" charset="-34"/>
              </a:rPr>
              <a:t>in decreased </a:t>
            </a:r>
            <a:r>
              <a:rPr sz="2600">
                <a:latin typeface="Angsana New" pitchFamily="18" charset="-34"/>
                <a:cs typeface="Angsana New" pitchFamily="18" charset="-34"/>
              </a:rPr>
              <a:t>activation </a:t>
            </a:r>
            <a:r>
              <a:rPr lang="en-US" sz="2600" dirty="0" smtClean="0">
                <a:latin typeface="Angsana New" pitchFamily="18" charset="-34"/>
                <a:cs typeface="Angsana New" pitchFamily="18" charset="-34"/>
              </a:rPr>
              <a:t>.</a:t>
            </a:r>
          </a:p>
          <a:p>
            <a:endParaRPr lang="en-US" sz="2600" dirty="0" smtClean="0">
              <a:latin typeface="Angsana New" pitchFamily="18" charset="-34"/>
              <a:cs typeface="Angsana New" pitchFamily="18" charset="-34"/>
            </a:endParaRPr>
          </a:p>
          <a:p>
            <a:r>
              <a:rPr sz="2600" smtClean="0">
                <a:latin typeface="Angsana New" pitchFamily="18" charset="-34"/>
                <a:cs typeface="Angsana New" pitchFamily="18" charset="-34"/>
              </a:rPr>
              <a:t>A </a:t>
            </a:r>
            <a:r>
              <a:rPr sz="2600">
                <a:latin typeface="Angsana New" pitchFamily="18" charset="-34"/>
                <a:cs typeface="Angsana New" pitchFamily="18" charset="-34"/>
              </a:rPr>
              <a:t>human live birth has been reported following the treatment of ovarian tissue for 48 h in vitro with bpV(HOpic) and 740YP, an Akt stimulant, followed by replacement and </a:t>
            </a:r>
            <a:r>
              <a:rPr sz="2600">
                <a:latin typeface="Angsana New" pitchFamily="18" charset="-34"/>
                <a:cs typeface="Angsana New" pitchFamily="18" charset="-34"/>
              </a:rPr>
              <a:t>IVF </a:t>
            </a:r>
            <a:r>
              <a:rPr lang="en-US" sz="2600" dirty="0" smtClean="0">
                <a:latin typeface="Angsana New" pitchFamily="18" charset="-34"/>
                <a:cs typeface="Angsana New" pitchFamily="18" charset="-34"/>
              </a:rPr>
              <a:t>.</a:t>
            </a:r>
          </a:p>
          <a:p>
            <a:endParaRPr lang="en-US" sz="2600" dirty="0" smtClean="0">
              <a:latin typeface="Angsana New" pitchFamily="18" charset="-34"/>
              <a:cs typeface="Angsana New" pitchFamily="18" charset="-34"/>
            </a:endParaRPr>
          </a:p>
          <a:p>
            <a:r>
              <a:rPr sz="2600" smtClean="0">
                <a:latin typeface="Angsana New" pitchFamily="18" charset="-34"/>
                <a:cs typeface="Angsana New" pitchFamily="18" charset="-34"/>
              </a:rPr>
              <a:t>This </a:t>
            </a:r>
            <a:r>
              <a:rPr sz="2600">
                <a:latin typeface="Angsana New" pitchFamily="18" charset="-34"/>
                <a:cs typeface="Angsana New" pitchFamily="18" charset="-34"/>
              </a:rPr>
              <a:t>is an extremely encouraging development but needs to be treated with caution as similar inhibitors in vitro, whilst increasing activation of primordial follicles, result in poor quality oocytes at </a:t>
            </a:r>
            <a:r>
              <a:rPr sz="2600">
                <a:latin typeface="Angsana New" pitchFamily="18" charset="-34"/>
                <a:cs typeface="Angsana New" pitchFamily="18" charset="-34"/>
              </a:rPr>
              <a:t>later </a:t>
            </a:r>
            <a:r>
              <a:rPr sz="2600" smtClean="0">
                <a:latin typeface="Angsana New" pitchFamily="18" charset="-34"/>
                <a:cs typeface="Angsana New" pitchFamily="18" charset="-34"/>
              </a:rPr>
              <a:t>stages</a:t>
            </a:r>
            <a:r>
              <a:rPr lang="en-US" sz="2600" dirty="0" smtClean="0">
                <a:latin typeface="Angsana New" pitchFamily="18" charset="-34"/>
                <a:cs typeface="Angsana New" pitchFamily="18" charset="-34"/>
              </a:rPr>
              <a:t>.</a:t>
            </a:r>
            <a:endParaRPr sz="2600">
              <a:latin typeface="Angsana New" pitchFamily="18" charset="-34"/>
              <a:cs typeface="Angsana New" pitchFamily="18" charset="-34"/>
            </a:endParaRPr>
          </a:p>
        </p:txBody>
      </p:sp>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54" name="Title 1"/>
          <p:cNvSpPr txBox="1">
            <a:spLocks noGrp="1"/>
          </p:cNvSpPr>
          <p:nvPr>
            <p:ph type="title"/>
          </p:nvPr>
        </p:nvSpPr>
        <p:spPr>
          <a:xfrm>
            <a:off x="457200" y="228600"/>
            <a:ext cx="6705601" cy="1320800"/>
          </a:xfrm>
          <a:prstGeom prst="rect">
            <a:avLst/>
          </a:prstGeom>
        </p:spPr>
        <p:txBody>
          <a:bodyPr>
            <a:normAutofit fontScale="90000"/>
          </a:bodyPr>
          <a:lstStyle/>
          <a:p>
            <a:pPr defTabSz="402336">
              <a:defRPr sz="2816"/>
            </a:pPr>
            <a:r>
              <a:t>Isolation and culture of growing</a:t>
            </a:r>
            <a:br/>
            <a:r>
              <a:t>follicles to achieve oocyte growth and development </a:t>
            </a:r>
          </a:p>
        </p:txBody>
      </p:sp>
      <p:sp>
        <p:nvSpPr>
          <p:cNvPr id="1048655" name="Content Placeholder 2"/>
          <p:cNvSpPr txBox="1">
            <a:spLocks noGrp="1"/>
          </p:cNvSpPr>
          <p:nvPr>
            <p:ph idx="1"/>
          </p:nvPr>
        </p:nvSpPr>
        <p:spPr>
          <a:prstGeom prst="rect">
            <a:avLst/>
          </a:prstGeom>
        </p:spPr>
        <p:txBody>
          <a:bodyPr>
            <a:normAutofit fontScale="92500"/>
          </a:bodyPr>
          <a:lstStyle/>
          <a:p>
            <a:r>
              <a:t> </a:t>
            </a:r>
            <a:r>
              <a:rPr sz="2800">
                <a:latin typeface="Angsana New" pitchFamily="18" charset="-34"/>
                <a:cs typeface="Angsana New" pitchFamily="18" charset="-34"/>
              </a:rPr>
              <a:t>Once follicles have reached the multi-laminar </a:t>
            </a:r>
            <a:r>
              <a:rPr sz="2800">
                <a:solidFill>
                  <a:srgbClr val="FF0000"/>
                </a:solidFill>
                <a:latin typeface="Angsana New" pitchFamily="18" charset="-34"/>
                <a:cs typeface="Angsana New" pitchFamily="18" charset="-34"/>
              </a:rPr>
              <a:t>preantral stage </a:t>
            </a:r>
            <a:r>
              <a:rPr sz="2800">
                <a:latin typeface="Angsana New" pitchFamily="18" charset="-34"/>
                <a:cs typeface="Angsana New" pitchFamily="18" charset="-34"/>
              </a:rPr>
              <a:t>of  evelopment, there are several culture systems that support further </a:t>
            </a:r>
            <a:r>
              <a:rPr sz="2800">
                <a:latin typeface="Angsana New" pitchFamily="18" charset="-34"/>
                <a:cs typeface="Angsana New" pitchFamily="18" charset="-34"/>
              </a:rPr>
              <a:t>growth</a:t>
            </a:r>
            <a:r>
              <a:rPr sz="2800" smtClean="0">
                <a:latin typeface="Angsana New" pitchFamily="18" charset="-34"/>
                <a:cs typeface="Angsana New" pitchFamily="18" charset="-34"/>
              </a:rPr>
              <a:t>.</a:t>
            </a:r>
            <a:endParaRPr lang="en-US" sz="2800" dirty="0" smtClean="0">
              <a:latin typeface="Angsana New" pitchFamily="18" charset="-34"/>
              <a:cs typeface="Angsana New" pitchFamily="18" charset="-34"/>
            </a:endParaRPr>
          </a:p>
          <a:p>
            <a:endParaRPr lang="en-US" sz="2800" dirty="0" smtClean="0">
              <a:latin typeface="Angsana New" pitchFamily="18" charset="-34"/>
              <a:cs typeface="Angsana New" pitchFamily="18" charset="-34"/>
            </a:endParaRPr>
          </a:p>
          <a:p>
            <a:r>
              <a:rPr sz="2800" smtClean="0">
                <a:latin typeface="Angsana New" pitchFamily="18" charset="-34"/>
                <a:cs typeface="Angsana New" pitchFamily="18" charset="-34"/>
              </a:rPr>
              <a:t> </a:t>
            </a:r>
            <a:r>
              <a:rPr sz="2800">
                <a:latin typeface="Angsana New" pitchFamily="18" charset="-34"/>
                <a:cs typeface="Angsana New" pitchFamily="18" charset="-34"/>
              </a:rPr>
              <a:t>Placing preantral follicles in </a:t>
            </a:r>
            <a:r>
              <a:rPr sz="2800">
                <a:solidFill>
                  <a:srgbClr val="FF0000"/>
                </a:solidFill>
                <a:latin typeface="Angsana New" pitchFamily="18" charset="-34"/>
                <a:cs typeface="Angsana New" pitchFamily="18" charset="-34"/>
              </a:rPr>
              <a:t>v-shaped micro-well plates allows maintenance of three-dimensional follicular </a:t>
            </a:r>
            <a:r>
              <a:rPr sz="2800">
                <a:latin typeface="Angsana New" pitchFamily="18" charset="-34"/>
                <a:cs typeface="Angsana New" pitchFamily="18" charset="-34"/>
              </a:rPr>
              <a:t>architecture in vitro whilst promoting growth and differentiation of human </a:t>
            </a:r>
            <a:r>
              <a:rPr sz="2800">
                <a:latin typeface="Angsana New" pitchFamily="18" charset="-34"/>
                <a:cs typeface="Angsana New" pitchFamily="18" charset="-34"/>
              </a:rPr>
              <a:t>follicles </a:t>
            </a:r>
            <a:r>
              <a:rPr sz="2800" smtClean="0">
                <a:solidFill>
                  <a:srgbClr val="FF0000"/>
                </a:solidFill>
                <a:latin typeface="Angsana New" pitchFamily="18" charset="-34"/>
                <a:cs typeface="Angsana New" pitchFamily="18" charset="-34"/>
              </a:rPr>
              <a:t>with </a:t>
            </a:r>
            <a:r>
              <a:rPr sz="2800">
                <a:solidFill>
                  <a:srgbClr val="FF0000"/>
                </a:solidFill>
                <a:latin typeface="Angsana New" pitchFamily="18" charset="-34"/>
                <a:cs typeface="Angsana New" pitchFamily="18" charset="-34"/>
              </a:rPr>
              <a:t>antral </a:t>
            </a:r>
            <a:r>
              <a:rPr sz="2800">
                <a:latin typeface="Angsana New" pitchFamily="18" charset="-34"/>
                <a:cs typeface="Angsana New" pitchFamily="18" charset="-34"/>
              </a:rPr>
              <a:t>formation occurring within </a:t>
            </a:r>
            <a:r>
              <a:rPr sz="2800">
                <a:solidFill>
                  <a:srgbClr val="FF0000"/>
                </a:solidFill>
                <a:latin typeface="Angsana New" pitchFamily="18" charset="-34"/>
                <a:cs typeface="Angsana New" pitchFamily="18" charset="-34"/>
              </a:rPr>
              <a:t>10 days</a:t>
            </a:r>
            <a:r>
              <a:rPr sz="2800">
                <a:latin typeface="Angsana New" pitchFamily="18" charset="-34"/>
                <a:cs typeface="Angsana New" pitchFamily="18" charset="-34"/>
              </a:rPr>
              <a:t>. Follicle encapsulation in alginate hydrogels has also been used to support </a:t>
            </a:r>
            <a:r>
              <a:rPr sz="2800">
                <a:latin typeface="Angsana New" pitchFamily="18" charset="-34"/>
                <a:cs typeface="Angsana New" pitchFamily="18" charset="-34"/>
              </a:rPr>
              <a:t>secondary </a:t>
            </a:r>
            <a:r>
              <a:rPr sz="2800" smtClean="0">
                <a:latin typeface="Angsana New" pitchFamily="18" charset="-34"/>
                <a:cs typeface="Angsana New" pitchFamily="18" charset="-34"/>
              </a:rPr>
              <a:t>human</a:t>
            </a:r>
            <a:r>
              <a:rPr lang="en-US" sz="2800" dirty="0" smtClean="0">
                <a:latin typeface="Angsana New" pitchFamily="18" charset="-34"/>
                <a:cs typeface="Angsana New" pitchFamily="18" charset="-34"/>
              </a:rPr>
              <a:t>.</a:t>
            </a:r>
          </a:p>
          <a:p>
            <a:endParaRPr lang="en-US" sz="2800" dirty="0" smtClean="0">
              <a:latin typeface="Angsana New" pitchFamily="18" charset="-34"/>
              <a:cs typeface="Angsana New" pitchFamily="18" charset="-34"/>
            </a:endParaRPr>
          </a:p>
          <a:p>
            <a:r>
              <a:rPr lang="en-US" sz="2800" dirty="0" smtClean="0">
                <a:latin typeface="Angsana New" pitchFamily="18" charset="-34"/>
                <a:cs typeface="Angsana New" pitchFamily="18" charset="-34"/>
              </a:rPr>
              <a:t>In </a:t>
            </a:r>
            <a:r>
              <a:rPr lang="en-US" sz="2800" dirty="0" smtClean="0">
                <a:solidFill>
                  <a:srgbClr val="FF0000"/>
                </a:solidFill>
                <a:latin typeface="Angsana New" pitchFamily="18" charset="-34"/>
                <a:cs typeface="Angsana New" pitchFamily="18" charset="-34"/>
              </a:rPr>
              <a:t>the presence of FSH</a:t>
            </a:r>
            <a:r>
              <a:rPr lang="en-US" sz="2800" dirty="0" smtClean="0">
                <a:latin typeface="Angsana New" pitchFamily="18" charset="-34"/>
                <a:cs typeface="Angsana New" pitchFamily="18" charset="-34"/>
              </a:rPr>
              <a:t>, </a:t>
            </a:r>
            <a:r>
              <a:rPr lang="en-US" sz="2800" dirty="0" err="1" smtClean="0">
                <a:latin typeface="Angsana New" pitchFamily="18" charset="-34"/>
                <a:cs typeface="Angsana New" pitchFamily="18" charset="-34"/>
              </a:rPr>
              <a:t>enzymatically</a:t>
            </a:r>
            <a:r>
              <a:rPr lang="en-US" sz="2800" dirty="0" smtClean="0">
                <a:latin typeface="Angsana New" pitchFamily="18" charset="-34"/>
                <a:cs typeface="Angsana New" pitchFamily="18" charset="-34"/>
              </a:rPr>
              <a:t> isolated secondary human follicles can differentiate, become </a:t>
            </a:r>
            <a:r>
              <a:rPr lang="en-US" sz="2800" dirty="0" err="1" smtClean="0">
                <a:latin typeface="Angsana New" pitchFamily="18" charset="-34"/>
                <a:cs typeface="Angsana New" pitchFamily="18" charset="-34"/>
              </a:rPr>
              <a:t>steroidogenically</a:t>
            </a:r>
            <a:r>
              <a:rPr lang="en-US" sz="2800" dirty="0" smtClean="0">
                <a:latin typeface="Angsana New" pitchFamily="18" charset="-34"/>
                <a:cs typeface="Angsana New" pitchFamily="18" charset="-34"/>
              </a:rPr>
              <a:t> active and complete </a:t>
            </a:r>
            <a:r>
              <a:rPr lang="en-US" sz="2800" dirty="0" err="1" smtClean="0">
                <a:latin typeface="Angsana New" pitchFamily="18" charset="-34"/>
                <a:cs typeface="Angsana New" pitchFamily="18" charset="-34"/>
              </a:rPr>
              <a:t>oocyte</a:t>
            </a:r>
            <a:r>
              <a:rPr lang="en-US" sz="2800" dirty="0" smtClean="0">
                <a:latin typeface="Angsana New" pitchFamily="18" charset="-34"/>
                <a:cs typeface="Angsana New" pitchFamily="18" charset="-34"/>
              </a:rPr>
              <a:t> growth </a:t>
            </a:r>
            <a:r>
              <a:rPr lang="en-US" sz="2800" dirty="0" smtClean="0">
                <a:solidFill>
                  <a:srgbClr val="FF0000"/>
                </a:solidFill>
                <a:latin typeface="Angsana New" pitchFamily="18" charset="-34"/>
                <a:cs typeface="Angsana New" pitchFamily="18" charset="-34"/>
              </a:rPr>
              <a:t>in 30 days </a:t>
            </a:r>
            <a:r>
              <a:rPr lang="en-US" sz="2800" dirty="0" smtClean="0">
                <a:latin typeface="Angsana New" pitchFamily="18" charset="-34"/>
                <a:cs typeface="Angsana New" pitchFamily="18" charset="-34"/>
              </a:rPr>
              <a:t>and </a:t>
            </a:r>
            <a:r>
              <a:rPr lang="en-US" sz="2800" dirty="0" smtClean="0">
                <a:latin typeface="Angsana New" pitchFamily="18" charset="-34"/>
                <a:cs typeface="Angsana New" pitchFamily="18" charset="-34"/>
              </a:rPr>
              <a:t>have been shown to be capable of meiotic </a:t>
            </a:r>
            <a:r>
              <a:rPr lang="en-US" sz="2800" dirty="0" smtClean="0">
                <a:latin typeface="Angsana New" pitchFamily="18" charset="-34"/>
                <a:cs typeface="Angsana New" pitchFamily="18" charset="-34"/>
              </a:rPr>
              <a:t>maturation.</a:t>
            </a:r>
          </a:p>
          <a:p>
            <a:endParaRPr lang="en-US" sz="2800" dirty="0" smtClean="0">
              <a:latin typeface="Angsana New" pitchFamily="18" charset="-34"/>
              <a:cs typeface="Angsana New" pitchFamily="18" charset="-34"/>
            </a:endParaRPr>
          </a:p>
          <a:p>
            <a:endParaRPr sz="2800">
              <a:latin typeface="Angsana New" pitchFamily="18" charset="-34"/>
              <a:cs typeface="Angsana New" pitchFamily="18" charset="-34"/>
            </a:endParaRPr>
          </a:p>
        </p:txBody>
      </p:sp>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57" name="Title 1"/>
          <p:cNvSpPr txBox="1">
            <a:spLocks noGrp="1"/>
          </p:cNvSpPr>
          <p:nvPr>
            <p:ph type="title"/>
          </p:nvPr>
        </p:nvSpPr>
        <p:spPr>
          <a:prstGeom prst="rect">
            <a:avLst/>
          </a:prstGeom>
        </p:spPr>
        <p:txBody>
          <a:bodyPr>
            <a:normAutofit fontScale="90000"/>
          </a:bodyPr>
          <a:lstStyle/>
          <a:p>
            <a:r>
              <a:t>Aspiration and maturation</a:t>
            </a:r>
            <a:br/>
            <a:r>
              <a:t>of oocyte cumulus complexes</a:t>
            </a:r>
          </a:p>
        </p:txBody>
      </p:sp>
      <p:sp>
        <p:nvSpPr>
          <p:cNvPr id="1048658" name="Content Placeholder 2"/>
          <p:cNvSpPr txBox="1">
            <a:spLocks noGrp="1"/>
          </p:cNvSpPr>
          <p:nvPr>
            <p:ph idx="1"/>
          </p:nvPr>
        </p:nvSpPr>
        <p:spPr>
          <a:prstGeom prst="rect">
            <a:avLst/>
          </a:prstGeom>
        </p:spPr>
        <p:txBody>
          <a:bodyPr>
            <a:normAutofit/>
          </a:bodyPr>
          <a:lstStyle/>
          <a:p>
            <a:pPr>
              <a:lnSpc>
                <a:spcPct val="80000"/>
              </a:lnSpc>
              <a:defRPr sz="1600"/>
            </a:pPr>
            <a:r>
              <a:rPr sz="2000"/>
              <a:t> The final goal of an in vitro system is to produce oocytes that can be fertilized and produce developmentally normal embryos. In order to achieve this, in vitro grown human oocytes need to be meiotically matured in vitro and several groups have made important steps towards this for clinical use over the last </a:t>
            </a:r>
            <a:r>
              <a:rPr sz="2000"/>
              <a:t>two </a:t>
            </a:r>
            <a:r>
              <a:rPr sz="2000" smtClean="0"/>
              <a:t>decades</a:t>
            </a:r>
            <a:r>
              <a:rPr lang="en-US" sz="2000" dirty="0" smtClean="0"/>
              <a:t>.</a:t>
            </a:r>
          </a:p>
          <a:p>
            <a:pPr>
              <a:lnSpc>
                <a:spcPct val="80000"/>
              </a:lnSpc>
              <a:defRPr sz="1600"/>
            </a:pPr>
            <a:endParaRPr lang="en-US" sz="2000" dirty="0" smtClean="0"/>
          </a:p>
          <a:p>
            <a:pPr>
              <a:lnSpc>
                <a:spcPct val="80000"/>
              </a:lnSpc>
              <a:defRPr sz="1600"/>
            </a:pPr>
            <a:endParaRPr lang="en-US" sz="2000" dirty="0" smtClean="0"/>
          </a:p>
          <a:p>
            <a:pPr>
              <a:lnSpc>
                <a:spcPct val="80000"/>
              </a:lnSpc>
              <a:defRPr sz="1600"/>
            </a:pPr>
            <a:r>
              <a:rPr sz="2000" smtClean="0"/>
              <a:t>It </a:t>
            </a:r>
            <a:r>
              <a:rPr sz="2000"/>
              <a:t>is widely accepted that </a:t>
            </a:r>
            <a:r>
              <a:rPr sz="2000">
                <a:solidFill>
                  <a:srgbClr val="FF0000"/>
                </a:solidFill>
              </a:rPr>
              <a:t>whilst 40–80% of immature human oocytes </a:t>
            </a:r>
            <a:r>
              <a:rPr sz="2000"/>
              <a:t>can successfully complete IVM and fertilization, the rate of maturation of immature oocytes is still </a:t>
            </a:r>
            <a:r>
              <a:rPr sz="2000">
                <a:solidFill>
                  <a:srgbClr val="FF0000"/>
                </a:solidFill>
              </a:rPr>
              <a:t>well below that </a:t>
            </a:r>
            <a:r>
              <a:rPr sz="2000"/>
              <a:t>of oocytes harvested from stimulated ovaries, indicating that the protocols are </a:t>
            </a:r>
            <a:r>
              <a:rPr sz="2000">
                <a:solidFill>
                  <a:srgbClr val="FF0000"/>
                </a:solidFill>
              </a:rPr>
              <a:t>suboptimal or many of the harvested oocytes are intrinsically unable to </a:t>
            </a:r>
            <a:r>
              <a:rPr sz="2000">
                <a:solidFill>
                  <a:srgbClr val="FF0000"/>
                </a:solidFill>
              </a:rPr>
              <a:t>undergo </a:t>
            </a:r>
            <a:r>
              <a:rPr sz="2000" smtClean="0">
                <a:solidFill>
                  <a:srgbClr val="FF0000"/>
                </a:solidFill>
              </a:rPr>
              <a:t>maturation</a:t>
            </a:r>
            <a:r>
              <a:rPr lang="en-US" sz="2000" dirty="0" smtClean="0">
                <a:solidFill>
                  <a:srgbClr val="FF0000"/>
                </a:solidFill>
              </a:rPr>
              <a:t>.</a:t>
            </a:r>
            <a:endParaRPr sz="2000"/>
          </a:p>
        </p:txBody>
      </p:sp>
    </p:spTree>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59" name="Title 1"/>
          <p:cNvSpPr txBox="1">
            <a:spLocks noGrp="1"/>
          </p:cNvSpPr>
          <p:nvPr>
            <p:ph type="title"/>
          </p:nvPr>
        </p:nvSpPr>
        <p:spPr>
          <a:prstGeom prst="rect">
            <a:avLst/>
          </a:prstGeom>
        </p:spPr>
        <p:txBody>
          <a:bodyPr/>
          <a:lstStyle/>
          <a:p>
            <a:r>
              <a:t>Conclusion</a:t>
            </a:r>
          </a:p>
        </p:txBody>
      </p:sp>
      <p:sp>
        <p:nvSpPr>
          <p:cNvPr id="1048660" name="Content Placeholder 2"/>
          <p:cNvSpPr txBox="1">
            <a:spLocks noGrp="1"/>
          </p:cNvSpPr>
          <p:nvPr>
            <p:ph idx="1"/>
          </p:nvPr>
        </p:nvSpPr>
        <p:spPr>
          <a:prstGeom prst="rect">
            <a:avLst/>
          </a:prstGeom>
        </p:spPr>
        <p:txBody>
          <a:bodyPr>
            <a:normAutofit/>
          </a:bodyPr>
          <a:lstStyle/>
          <a:p>
            <a:r>
              <a:rPr smtClean="0">
                <a:solidFill>
                  <a:srgbClr val="FF0000"/>
                </a:solidFill>
                <a:latin typeface="Angsana New" pitchFamily="18" charset="-34"/>
                <a:cs typeface="Angsana New" pitchFamily="18" charset="-34"/>
              </a:rPr>
              <a:t>Oocyte </a:t>
            </a:r>
            <a:r>
              <a:rPr>
                <a:solidFill>
                  <a:srgbClr val="FF0000"/>
                </a:solidFill>
                <a:latin typeface="Angsana New" pitchFamily="18" charset="-34"/>
                <a:cs typeface="Angsana New" pitchFamily="18" charset="-34"/>
              </a:rPr>
              <a:t>and embryo cryopreservation are established </a:t>
            </a:r>
            <a:r>
              <a:rPr>
                <a:latin typeface="Angsana New" pitchFamily="18" charset="-34"/>
                <a:cs typeface="Angsana New" pitchFamily="18" charset="-34"/>
              </a:rPr>
              <a:t>but in most countries in the world, </a:t>
            </a:r>
            <a:r>
              <a:rPr>
                <a:solidFill>
                  <a:srgbClr val="FF0000"/>
                </a:solidFill>
                <a:latin typeface="Angsana New" pitchFamily="18" charset="-34"/>
                <a:cs typeface="Angsana New" pitchFamily="18" charset="-34"/>
              </a:rPr>
              <a:t>ovarian tissue cryopreservation remains experimental</a:t>
            </a:r>
            <a:r>
              <a:rPr>
                <a:latin typeface="Angsana New" pitchFamily="18" charset="-34"/>
                <a:cs typeface="Angsana New" pitchFamily="18" charset="-34"/>
              </a:rPr>
              <a:t>,  particularly in younger adolescents and prepubertal girls. Cryopreservation of ovarian cortical tissue with later replacement has now resulted in at least 100 live birtha</a:t>
            </a:r>
          </a:p>
        </p:txBody>
      </p:sp>
    </p:spTree>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62" name="THE END"/>
          <p:cNvSpPr txBox="1">
            <a:spLocks noGrp="1"/>
          </p:cNvSpPr>
          <p:nvPr>
            <p:ph type="ctrTitle"/>
          </p:nvPr>
        </p:nvSpPr>
        <p:spPr>
          <a:prstGeom prst="rect">
            <a:avLst/>
          </a:prstGeom>
        </p:spPr>
        <p:txBody>
          <a:bodyPr>
            <a:noAutofit/>
          </a:bodyPr>
          <a:lstStyle/>
          <a:p>
            <a:pPr algn="ctr"/>
            <a:r>
              <a:rPr lang="en-US" sz="7200" dirty="0" smtClean="0">
                <a:solidFill>
                  <a:srgbClr val="FFFF00"/>
                </a:solidFill>
                <a:latin typeface="Times New Roman" panose="02020603050405020304" pitchFamily="18" charset="0"/>
                <a:ea typeface="Verdana" panose="020B0604030504040204" pitchFamily="34" charset="0"/>
                <a:cs typeface="Times New Roman" panose="02020603050405020304" pitchFamily="18" charset="0"/>
              </a:rPr>
              <a:t>vrhrc.tums.ac.ir</a:t>
            </a:r>
            <a:br>
              <a:rPr lang="en-US" sz="7200" dirty="0" smtClean="0">
                <a:solidFill>
                  <a:srgbClr val="FFFF00"/>
                </a:solidFill>
                <a:latin typeface="Times New Roman" panose="02020603050405020304" pitchFamily="18" charset="0"/>
                <a:ea typeface="Verdana" panose="020B0604030504040204" pitchFamily="34" charset="0"/>
                <a:cs typeface="Times New Roman" panose="02020603050405020304" pitchFamily="18" charset="0"/>
              </a:rPr>
            </a:br>
            <a:endParaRPr sz="6600">
              <a:solidFill>
                <a:srgbClr val="FFFF00"/>
              </a:solidFill>
            </a:endParaRPr>
          </a:p>
        </p:txBody>
      </p:sp>
      <p:sp>
        <p:nvSpPr>
          <p:cNvPr id="1048663" name="Body"/>
          <p:cNvSpPr txBox="1">
            <a:spLocks noGrp="1"/>
          </p:cNvSpPr>
          <p:nvPr>
            <p:ph type="subTitle" idx="1"/>
          </p:nvPr>
        </p:nvSpPr>
        <p:spPr>
          <a:xfrm>
            <a:off x="304800" y="457200"/>
            <a:ext cx="8077200" cy="1499616"/>
          </a:xfrm>
          <a:prstGeom prst="rect">
            <a:avLst/>
          </a:prstGeom>
        </p:spPr>
        <p:txBody>
          <a:bodyPr>
            <a:normAutofit/>
          </a:bodyPr>
          <a:lstStyle/>
          <a:p>
            <a:r>
              <a:rPr lang="en-US" sz="6600" dirty="0" smtClean="0">
                <a:solidFill>
                  <a:srgbClr val="FFFF00"/>
                </a:solidFill>
                <a:latin typeface="Viner Hand ITC" panose="03070502030502020203" pitchFamily="66" charset="0"/>
                <a:ea typeface="Verdana" panose="020B0604030504040204" pitchFamily="34" charset="0"/>
                <a:cs typeface="Verdana" panose="020B0604030504040204" pitchFamily="34" charset="0"/>
              </a:rPr>
              <a:t>Thank you</a:t>
            </a:r>
            <a:endParaRPr sz="6600">
              <a:solidFill>
                <a:srgbClr val="FFFF00"/>
              </a:solidFill>
            </a:endParaRP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9" name="Title 1"/>
          <p:cNvSpPr txBox="1">
            <a:spLocks noGrp="1"/>
          </p:cNvSpPr>
          <p:nvPr>
            <p:ph type="title"/>
          </p:nvPr>
        </p:nvSpPr>
        <p:spPr>
          <a:prstGeom prst="rect">
            <a:avLst/>
          </a:prstGeom>
        </p:spPr>
        <p:txBody>
          <a:bodyPr/>
          <a:lstStyle/>
          <a:p>
            <a:r>
              <a:t>Introduction</a:t>
            </a:r>
          </a:p>
        </p:txBody>
      </p:sp>
      <p:sp>
        <p:nvSpPr>
          <p:cNvPr id="1048610" name="Content Placeholder 2"/>
          <p:cNvSpPr txBox="1">
            <a:spLocks noGrp="1"/>
          </p:cNvSpPr>
          <p:nvPr>
            <p:ph idx="1"/>
          </p:nvPr>
        </p:nvSpPr>
        <p:spPr>
          <a:xfrm>
            <a:off x="152400" y="1524000"/>
            <a:ext cx="8686800" cy="4800601"/>
          </a:xfrm>
          <a:prstGeom prst="rect">
            <a:avLst/>
          </a:prstGeom>
        </p:spPr>
        <p:txBody>
          <a:bodyPr>
            <a:normAutofit/>
          </a:bodyPr>
          <a:lstStyle/>
          <a:p>
            <a:pPr marL="332613" indent="-332613" defTabSz="443484">
              <a:spcBef>
                <a:spcPts val="900"/>
              </a:spcBef>
              <a:defRPr sz="1746">
                <a:solidFill>
                  <a:srgbClr val="000000"/>
                </a:solidFill>
                <a:latin typeface="AdvOT26408d1e"/>
                <a:ea typeface="AdvOT26408d1e"/>
                <a:cs typeface="AdvOT26408d1e"/>
                <a:sym typeface="AdvOT26408d1e"/>
              </a:defRPr>
            </a:pPr>
            <a:r>
              <a:rPr sz="2000"/>
              <a:t>Advances in treatment of many cancers with </a:t>
            </a:r>
            <a:r>
              <a:rPr sz="2000" smtClean="0"/>
              <a:t>consequent dramatic </a:t>
            </a:r>
            <a:r>
              <a:rPr sz="2000"/>
              <a:t>improvements in long-term survival </a:t>
            </a:r>
            <a:r>
              <a:rPr sz="2000" smtClean="0"/>
              <a:t>have </a:t>
            </a:r>
            <a:r>
              <a:rPr sz="2000"/>
              <a:t>led to increasing awareness of the </a:t>
            </a:r>
            <a:r>
              <a:rPr sz="2000" smtClean="0"/>
              <a:t>issues</a:t>
            </a:r>
            <a:endParaRPr lang="en-US" sz="2000" dirty="0" smtClean="0"/>
          </a:p>
          <a:p>
            <a:pPr marL="332613" indent="-332613" defTabSz="443484">
              <a:spcBef>
                <a:spcPts val="900"/>
              </a:spcBef>
              <a:buNone/>
              <a:defRPr sz="1746">
                <a:solidFill>
                  <a:srgbClr val="000000"/>
                </a:solidFill>
                <a:latin typeface="AdvOT26408d1e"/>
                <a:ea typeface="AdvOT26408d1e"/>
                <a:cs typeface="AdvOT26408d1e"/>
                <a:sym typeface="AdvOT26408d1e"/>
              </a:defRPr>
            </a:pPr>
            <a:r>
              <a:rPr lang="en-US" sz="2000" dirty="0" smtClean="0"/>
              <a:t> </a:t>
            </a:r>
          </a:p>
          <a:p>
            <a:pPr marL="332613" indent="-332613" defTabSz="443484">
              <a:spcBef>
                <a:spcPts val="900"/>
              </a:spcBef>
              <a:defRPr sz="1746">
                <a:solidFill>
                  <a:srgbClr val="000000"/>
                </a:solidFill>
                <a:latin typeface="AdvOT26408d1e"/>
                <a:ea typeface="AdvOT26408d1e"/>
                <a:cs typeface="AdvOT26408d1e"/>
                <a:sym typeface="AdvOT26408d1e"/>
              </a:defRPr>
            </a:pPr>
            <a:r>
              <a:rPr sz="2000" smtClean="0"/>
              <a:t>. </a:t>
            </a:r>
            <a:r>
              <a:rPr sz="2000"/>
              <a:t>Amongst medical issues, the potential effects on fertility are an important concern of young women facing therapy for cancer and other conditions treated with similar </a:t>
            </a:r>
            <a:r>
              <a:rPr sz="2000" smtClean="0"/>
              <a:t>chemotherapeutic</a:t>
            </a:r>
            <a:r>
              <a:rPr lang="en-US" sz="2000" dirty="0" smtClean="0"/>
              <a:t>.</a:t>
            </a:r>
          </a:p>
          <a:p>
            <a:pPr marL="332613" indent="-332613" defTabSz="443484">
              <a:spcBef>
                <a:spcPts val="900"/>
              </a:spcBef>
              <a:defRPr sz="1746">
                <a:solidFill>
                  <a:srgbClr val="000000"/>
                </a:solidFill>
                <a:latin typeface="AdvOT26408d1e"/>
                <a:ea typeface="AdvOT26408d1e"/>
                <a:cs typeface="AdvOT26408d1e"/>
                <a:sym typeface="AdvOT26408d1e"/>
              </a:defRPr>
            </a:pPr>
            <a:endParaRPr sz="2000"/>
          </a:p>
          <a:p>
            <a:pPr marL="332613" indent="-332613" defTabSz="443484">
              <a:spcBef>
                <a:spcPts val="900"/>
              </a:spcBef>
              <a:defRPr sz="1746">
                <a:solidFill>
                  <a:srgbClr val="000000"/>
                </a:solidFill>
                <a:latin typeface="AdvOT26408d1e"/>
                <a:ea typeface="AdvOT26408d1e"/>
                <a:cs typeface="AdvOT26408d1e"/>
                <a:sym typeface="AdvOT26408d1e"/>
              </a:defRPr>
            </a:pPr>
            <a:r>
              <a:rPr sz="2000"/>
              <a:t> The most common cancers in girls and young women are those of the breast, cervix, central nervous system, leukaemias and lymphomas</a:t>
            </a:r>
            <a:r>
              <a:rPr sz="2000" smtClean="0"/>
              <a:t>.</a:t>
            </a:r>
            <a:endParaRPr lang="en-US" sz="2000" dirty="0" smtClean="0"/>
          </a:p>
          <a:p>
            <a:pPr marL="332613" indent="-332613" defTabSz="443484">
              <a:spcBef>
                <a:spcPts val="900"/>
              </a:spcBef>
              <a:buNone/>
              <a:defRPr sz="1746">
                <a:solidFill>
                  <a:srgbClr val="000000"/>
                </a:solidFill>
                <a:latin typeface="AdvOT26408d1e"/>
                <a:ea typeface="AdvOT26408d1e"/>
                <a:cs typeface="AdvOT26408d1e"/>
                <a:sym typeface="AdvOT26408d1e"/>
              </a:defRPr>
            </a:pPr>
            <a:r>
              <a:rPr sz="2000" smtClean="0"/>
              <a:t> </a:t>
            </a:r>
            <a:endParaRPr sz="2000"/>
          </a:p>
          <a:p>
            <a:pPr marL="332613" indent="-332613" defTabSz="443484">
              <a:spcBef>
                <a:spcPts val="900"/>
              </a:spcBef>
              <a:defRPr sz="1746">
                <a:solidFill>
                  <a:srgbClr val="000000"/>
                </a:solidFill>
                <a:latin typeface="AdvOT26408d1e"/>
                <a:ea typeface="AdvOT26408d1e"/>
                <a:cs typeface="AdvOT26408d1e"/>
                <a:sym typeface="AdvOT26408d1e"/>
              </a:defRPr>
            </a:pPr>
            <a:r>
              <a:rPr sz="2000">
                <a:solidFill>
                  <a:srgbClr val="FF0000"/>
                </a:solidFill>
              </a:rPr>
              <a:t>Ovarian tissue cryopreservation </a:t>
            </a:r>
            <a:r>
              <a:rPr sz="2000"/>
              <a:t>is one of several options available for female fertility preservation, </a:t>
            </a:r>
            <a:r>
              <a:rPr sz="2000">
                <a:solidFill>
                  <a:srgbClr val="FF0000"/>
                </a:solidFill>
              </a:rPr>
              <a:t>together with oocyte and </a:t>
            </a:r>
            <a:r>
              <a:rPr sz="2000" smtClean="0">
                <a:solidFill>
                  <a:srgbClr val="FF0000"/>
                </a:solidFill>
              </a:rPr>
              <a:t>embryo</a:t>
            </a:r>
            <a:endParaRPr sz="2000">
              <a:solidFill>
                <a:srgbClr val="FF0000"/>
              </a:solidFill>
            </a:endParaRP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11" name="Content Placeholder 2"/>
          <p:cNvSpPr txBox="1">
            <a:spLocks noGrp="1"/>
          </p:cNvSpPr>
          <p:nvPr>
            <p:ph idx="1"/>
          </p:nvPr>
        </p:nvSpPr>
        <p:spPr>
          <a:xfrm>
            <a:off x="228600" y="1676400"/>
            <a:ext cx="8763000" cy="4669765"/>
          </a:xfrm>
          <a:prstGeom prst="rect">
            <a:avLst/>
          </a:prstGeom>
        </p:spPr>
        <p:txBody>
          <a:bodyPr>
            <a:noAutofit/>
          </a:bodyPr>
          <a:lstStyle/>
          <a:p>
            <a:pPr>
              <a:lnSpc>
                <a:spcPct val="80000"/>
              </a:lnSpc>
              <a:defRPr sz="1600">
                <a:solidFill>
                  <a:srgbClr val="000000"/>
                </a:solidFill>
                <a:latin typeface="AdvOT26408d1e"/>
                <a:ea typeface="AdvOT26408d1e"/>
                <a:cs typeface="AdvOT26408d1e"/>
                <a:sym typeface="AdvOT26408d1e"/>
              </a:defRPr>
            </a:pPr>
            <a:r>
              <a:rPr sz="2400">
                <a:latin typeface="Angsana New" pitchFamily="18" charset="-34"/>
                <a:cs typeface="Angsana New" pitchFamily="18" charset="-34"/>
              </a:rPr>
              <a:t>Other approaches include </a:t>
            </a:r>
            <a:r>
              <a:rPr lang="en-US" sz="2400" dirty="0" smtClean="0">
                <a:latin typeface="Angsana New" pitchFamily="18" charset="-34"/>
                <a:cs typeface="Angsana New" pitchFamily="18" charset="-34"/>
              </a:rPr>
              <a:t>: </a:t>
            </a:r>
            <a:r>
              <a:rPr sz="2400" smtClean="0">
                <a:solidFill>
                  <a:srgbClr val="FF0000"/>
                </a:solidFill>
                <a:latin typeface="Angsana New" pitchFamily="18" charset="-34"/>
                <a:cs typeface="Angsana New" pitchFamily="18" charset="-34"/>
              </a:rPr>
              <a:t>GnRH analogues, </a:t>
            </a:r>
            <a:r>
              <a:rPr sz="2400">
                <a:solidFill>
                  <a:srgbClr val="FF0000"/>
                </a:solidFill>
                <a:latin typeface="Angsana New" pitchFamily="18" charset="-34"/>
                <a:cs typeface="Angsana New" pitchFamily="18" charset="-34"/>
              </a:rPr>
              <a:t>and surgical </a:t>
            </a:r>
            <a:r>
              <a:rPr sz="2400" smtClean="0">
                <a:solidFill>
                  <a:srgbClr val="FF0000"/>
                </a:solidFill>
                <a:latin typeface="Angsana New" pitchFamily="18" charset="-34"/>
                <a:cs typeface="Angsana New" pitchFamily="18" charset="-34"/>
              </a:rPr>
              <a:t>transposition </a:t>
            </a:r>
            <a:r>
              <a:rPr sz="2400">
                <a:solidFill>
                  <a:srgbClr val="FF0000"/>
                </a:solidFill>
                <a:latin typeface="Angsana New" pitchFamily="18" charset="-34"/>
                <a:cs typeface="Angsana New" pitchFamily="18" charset="-34"/>
              </a:rPr>
              <a:t>of the ovary</a:t>
            </a:r>
            <a:r>
              <a:rPr sz="2400">
                <a:latin typeface="Angsana New" pitchFamily="18" charset="-34"/>
                <a:cs typeface="Angsana New" pitchFamily="18" charset="-34"/>
              </a:rPr>
              <a:t> to reduce the radiation </a:t>
            </a:r>
            <a:r>
              <a:rPr sz="2400" smtClean="0">
                <a:latin typeface="Angsana New" pitchFamily="18" charset="-34"/>
                <a:cs typeface="Angsana New" pitchFamily="18" charset="-34"/>
              </a:rPr>
              <a:t>dose</a:t>
            </a:r>
            <a:endParaRPr lang="en-US" sz="2400" dirty="0" smtClean="0">
              <a:latin typeface="Angsana New" pitchFamily="18" charset="-34"/>
              <a:cs typeface="Angsana New" pitchFamily="18" charset="-34"/>
            </a:endParaRPr>
          </a:p>
          <a:p>
            <a:pPr>
              <a:lnSpc>
                <a:spcPct val="80000"/>
              </a:lnSpc>
              <a:defRPr sz="1600">
                <a:solidFill>
                  <a:srgbClr val="000000"/>
                </a:solidFill>
                <a:latin typeface="AdvOT26408d1e"/>
                <a:ea typeface="AdvOT26408d1e"/>
                <a:cs typeface="AdvOT26408d1e"/>
                <a:sym typeface="AdvOT26408d1e"/>
              </a:defRPr>
            </a:pPr>
            <a:endParaRPr lang="en-US" sz="2400" dirty="0" smtClean="0">
              <a:latin typeface="Angsana New" pitchFamily="18" charset="-34"/>
              <a:cs typeface="Angsana New" pitchFamily="18" charset="-34"/>
            </a:endParaRPr>
          </a:p>
          <a:p>
            <a:pPr>
              <a:lnSpc>
                <a:spcPct val="80000"/>
              </a:lnSpc>
              <a:defRPr sz="1600">
                <a:solidFill>
                  <a:srgbClr val="000000"/>
                </a:solidFill>
                <a:latin typeface="AdvOT26408d1e"/>
                <a:ea typeface="AdvOT26408d1e"/>
                <a:cs typeface="AdvOT26408d1e"/>
                <a:sym typeface="AdvOT26408d1e"/>
              </a:defRPr>
            </a:pPr>
            <a:endParaRPr sz="2400">
              <a:latin typeface="Angsana New" pitchFamily="18" charset="-34"/>
              <a:cs typeface="Angsana New" pitchFamily="18" charset="-34"/>
            </a:endParaRPr>
          </a:p>
          <a:p>
            <a:pPr>
              <a:lnSpc>
                <a:spcPct val="80000"/>
              </a:lnSpc>
              <a:defRPr sz="1600">
                <a:solidFill>
                  <a:srgbClr val="000000"/>
                </a:solidFill>
                <a:latin typeface="AdvOT26408d1e"/>
                <a:ea typeface="AdvOT26408d1e"/>
                <a:cs typeface="AdvOT26408d1e"/>
                <a:sym typeface="AdvOT26408d1e"/>
              </a:defRPr>
            </a:pPr>
            <a:r>
              <a:rPr sz="2400">
                <a:solidFill>
                  <a:srgbClr val="FF0000"/>
                </a:solidFill>
                <a:latin typeface="Angsana New" pitchFamily="18" charset="-34"/>
                <a:cs typeface="Angsana New" pitchFamily="18" charset="-34"/>
              </a:rPr>
              <a:t>This review</a:t>
            </a:r>
            <a:r>
              <a:rPr sz="2400">
                <a:latin typeface="Angsana New" pitchFamily="18" charset="-34"/>
                <a:cs typeface="Angsana New" pitchFamily="18" charset="-34"/>
              </a:rPr>
              <a:t> will focus on </a:t>
            </a:r>
            <a:r>
              <a:rPr sz="2400">
                <a:solidFill>
                  <a:srgbClr val="FF0000"/>
                </a:solidFill>
                <a:latin typeface="Angsana New" pitchFamily="18" charset="-34"/>
                <a:cs typeface="Angsana New" pitchFamily="18" charset="-34"/>
              </a:rPr>
              <a:t>ovarian tissue cryopreservation </a:t>
            </a:r>
            <a:r>
              <a:rPr sz="2400">
                <a:latin typeface="Angsana New" pitchFamily="18" charset="-34"/>
                <a:cs typeface="Angsana New" pitchFamily="18" charset="-34"/>
              </a:rPr>
              <a:t>including issues surrounding </a:t>
            </a:r>
            <a:r>
              <a:rPr sz="2400" smtClean="0">
                <a:solidFill>
                  <a:srgbClr val="FF0000"/>
                </a:solidFill>
                <a:latin typeface="Angsana New" pitchFamily="18" charset="-34"/>
                <a:cs typeface="Angsana New" pitchFamily="18" charset="-34"/>
              </a:rPr>
              <a:t>patient </a:t>
            </a:r>
            <a:r>
              <a:rPr sz="2400">
                <a:solidFill>
                  <a:srgbClr val="FF0000"/>
                </a:solidFill>
                <a:latin typeface="Angsana New" pitchFamily="18" charset="-34"/>
                <a:cs typeface="Angsana New" pitchFamily="18" charset="-34"/>
              </a:rPr>
              <a:t>selection</a:t>
            </a:r>
            <a:r>
              <a:rPr sz="2400">
                <a:latin typeface="Angsana New" pitchFamily="18" charset="-34"/>
                <a:cs typeface="Angsana New" pitchFamily="18" charset="-34"/>
              </a:rPr>
              <a:t>, </a:t>
            </a:r>
            <a:r>
              <a:rPr sz="2400" smtClean="0">
                <a:latin typeface="Angsana New" pitchFamily="18" charset="-34"/>
                <a:cs typeface="Angsana New" pitchFamily="18" charset="-34"/>
              </a:rPr>
              <a:t>presence </a:t>
            </a:r>
            <a:r>
              <a:rPr sz="2400">
                <a:latin typeface="Angsana New" pitchFamily="18" charset="-34"/>
                <a:cs typeface="Angsana New" pitchFamily="18" charset="-34"/>
              </a:rPr>
              <a:t>of </a:t>
            </a:r>
            <a:r>
              <a:rPr sz="2400">
                <a:solidFill>
                  <a:srgbClr val="FF0000"/>
                </a:solidFill>
                <a:latin typeface="Angsana New" pitchFamily="18" charset="-34"/>
                <a:cs typeface="Angsana New" pitchFamily="18" charset="-34"/>
              </a:rPr>
              <a:t>malignant cells contaminating </a:t>
            </a:r>
            <a:r>
              <a:rPr sz="2400">
                <a:latin typeface="Angsana New" pitchFamily="18" charset="-34"/>
                <a:cs typeface="Angsana New" pitchFamily="18" charset="-34"/>
              </a:rPr>
              <a:t>the cryopreserved tissue. </a:t>
            </a:r>
            <a:endParaRPr lang="en-US" sz="2400" dirty="0" smtClean="0">
              <a:latin typeface="Angsana New" pitchFamily="18" charset="-34"/>
              <a:cs typeface="Angsana New" pitchFamily="18" charset="-34"/>
            </a:endParaRPr>
          </a:p>
          <a:p>
            <a:pPr>
              <a:lnSpc>
                <a:spcPct val="80000"/>
              </a:lnSpc>
              <a:buNone/>
              <a:defRPr sz="1600">
                <a:solidFill>
                  <a:srgbClr val="000000"/>
                </a:solidFill>
                <a:latin typeface="AdvOT26408d1e"/>
                <a:ea typeface="AdvOT26408d1e"/>
                <a:cs typeface="AdvOT26408d1e"/>
                <a:sym typeface="AdvOT26408d1e"/>
              </a:defRPr>
            </a:pPr>
            <a:endParaRPr lang="en-US" sz="2400" dirty="0" smtClean="0">
              <a:latin typeface="Angsana New" pitchFamily="18" charset="-34"/>
              <a:cs typeface="Angsana New" pitchFamily="18" charset="-34"/>
            </a:endParaRPr>
          </a:p>
          <a:p>
            <a:pPr>
              <a:lnSpc>
                <a:spcPct val="80000"/>
              </a:lnSpc>
              <a:buNone/>
              <a:defRPr sz="1600">
                <a:solidFill>
                  <a:srgbClr val="000000"/>
                </a:solidFill>
                <a:latin typeface="AdvOT26408d1e"/>
                <a:ea typeface="AdvOT26408d1e"/>
                <a:cs typeface="AdvOT26408d1e"/>
                <a:sym typeface="AdvOT26408d1e"/>
              </a:defRPr>
            </a:pPr>
            <a:endParaRPr lang="en-US" sz="2400" dirty="0" smtClean="0">
              <a:latin typeface="Angsana New" pitchFamily="18" charset="-34"/>
              <a:cs typeface="Angsana New" pitchFamily="18" charset="-34"/>
            </a:endParaRPr>
          </a:p>
          <a:p>
            <a:pPr>
              <a:lnSpc>
                <a:spcPct val="80000"/>
              </a:lnSpc>
              <a:defRPr sz="1600">
                <a:solidFill>
                  <a:srgbClr val="000000"/>
                </a:solidFill>
                <a:latin typeface="AdvOT26408d1e"/>
                <a:ea typeface="AdvOT26408d1e"/>
                <a:cs typeface="AdvOT26408d1e"/>
                <a:sym typeface="AdvOT26408d1e"/>
              </a:defRPr>
            </a:pPr>
            <a:r>
              <a:rPr sz="2400" smtClean="0">
                <a:latin typeface="Angsana New" pitchFamily="18" charset="-34"/>
                <a:cs typeface="Angsana New" pitchFamily="18" charset="-34"/>
              </a:rPr>
              <a:t>cryopreservation </a:t>
            </a:r>
            <a:r>
              <a:rPr sz="2400">
                <a:latin typeface="Angsana New" pitchFamily="18" charset="-34"/>
                <a:cs typeface="Angsana New" pitchFamily="18" charset="-34"/>
              </a:rPr>
              <a:t>of ovarian tissue was </a:t>
            </a:r>
            <a:r>
              <a:rPr sz="2400">
                <a:latin typeface="Angsana New" pitchFamily="18" charset="-34"/>
                <a:ea typeface="AdvOT26408d1e+fb"/>
                <a:cs typeface="Angsana New" pitchFamily="18" charset="-34"/>
                <a:sym typeface="AdvOT26408d1e+fb"/>
              </a:rPr>
              <a:t>fi</a:t>
            </a:r>
            <a:r>
              <a:rPr sz="2400">
                <a:latin typeface="Angsana New" pitchFamily="18" charset="-34"/>
                <a:cs typeface="Angsana New" pitchFamily="18" charset="-34"/>
              </a:rPr>
              <a:t>rst demonstrated in a series of experiments in the </a:t>
            </a:r>
            <a:r>
              <a:rPr sz="2400">
                <a:solidFill>
                  <a:srgbClr val="FF0000"/>
                </a:solidFill>
                <a:latin typeface="Angsana New" pitchFamily="18" charset="-34"/>
                <a:cs typeface="Angsana New" pitchFamily="18" charset="-34"/>
              </a:rPr>
              <a:t>sheep</a:t>
            </a:r>
            <a:r>
              <a:rPr sz="2400">
                <a:latin typeface="Angsana New" pitchFamily="18" charset="-34"/>
                <a:cs typeface="Angsana New" pitchFamily="18" charset="-34"/>
              </a:rPr>
              <a:t> where autografts of cryopreserved ovarian cortex were sutured on to the ovarian pedicle, </a:t>
            </a:r>
            <a:r>
              <a:rPr sz="2400" smtClean="0">
                <a:latin typeface="Angsana New" pitchFamily="18" charset="-34"/>
                <a:cs typeface="Angsana New" pitchFamily="18" charset="-34"/>
              </a:rPr>
              <a:t>(</a:t>
            </a:r>
            <a:r>
              <a:rPr sz="2400">
                <a:solidFill>
                  <a:srgbClr val="0000FF"/>
                </a:solidFill>
                <a:latin typeface="Angsana New" pitchFamily="18" charset="-34"/>
                <a:cs typeface="Angsana New" pitchFamily="18" charset="-34"/>
              </a:rPr>
              <a:t>Baird </a:t>
            </a:r>
            <a:r>
              <a:rPr sz="2400">
                <a:solidFill>
                  <a:srgbClr val="0000FF"/>
                </a:solidFill>
                <a:latin typeface="Angsana New" pitchFamily="18" charset="-34"/>
                <a:ea typeface="AdvOTe8e27713.I"/>
                <a:cs typeface="Angsana New" pitchFamily="18" charset="-34"/>
                <a:sym typeface="AdvOTe8e27713.I"/>
              </a:rPr>
              <a:t>et al.</a:t>
            </a:r>
            <a:r>
              <a:rPr sz="2400">
                <a:solidFill>
                  <a:srgbClr val="0000FF"/>
                </a:solidFill>
                <a:latin typeface="Angsana New" pitchFamily="18" charset="-34"/>
                <a:cs typeface="Angsana New" pitchFamily="18" charset="-34"/>
              </a:rPr>
              <a:t>, 1999</a:t>
            </a:r>
            <a:r>
              <a:rPr sz="2400" smtClean="0">
                <a:latin typeface="Angsana New" pitchFamily="18" charset="-34"/>
                <a:cs typeface="Angsana New" pitchFamily="18" charset="-34"/>
              </a:rPr>
              <a:t>).</a:t>
            </a:r>
            <a:endParaRPr lang="en-US" sz="2400" dirty="0" smtClean="0">
              <a:latin typeface="Angsana New" pitchFamily="18" charset="-34"/>
              <a:cs typeface="Angsana New" pitchFamily="18" charset="-34"/>
            </a:endParaRPr>
          </a:p>
          <a:p>
            <a:pPr>
              <a:lnSpc>
                <a:spcPct val="80000"/>
              </a:lnSpc>
              <a:defRPr sz="1600">
                <a:solidFill>
                  <a:srgbClr val="000000"/>
                </a:solidFill>
                <a:latin typeface="AdvOT26408d1e"/>
                <a:ea typeface="AdvOT26408d1e"/>
                <a:cs typeface="AdvOT26408d1e"/>
                <a:sym typeface="AdvOT26408d1e"/>
              </a:defRPr>
            </a:pPr>
            <a:endParaRPr lang="en-US" sz="2400" dirty="0" smtClean="0">
              <a:latin typeface="Angsana New" pitchFamily="18" charset="-34"/>
              <a:cs typeface="Angsana New" pitchFamily="18" charset="-34"/>
            </a:endParaRPr>
          </a:p>
          <a:p>
            <a:pPr>
              <a:lnSpc>
                <a:spcPct val="80000"/>
              </a:lnSpc>
              <a:defRPr sz="1600">
                <a:solidFill>
                  <a:srgbClr val="000000"/>
                </a:solidFill>
                <a:latin typeface="AdvOT26408d1e"/>
                <a:ea typeface="AdvOT26408d1e"/>
                <a:cs typeface="AdvOT26408d1e"/>
                <a:sym typeface="AdvOT26408d1e"/>
              </a:defRPr>
            </a:pPr>
            <a:r>
              <a:rPr sz="2400" smtClean="0">
                <a:latin typeface="Angsana New" pitchFamily="18" charset="-34"/>
                <a:cs typeface="Angsana New" pitchFamily="18" charset="-34"/>
              </a:rPr>
              <a:t> </a:t>
            </a:r>
            <a:r>
              <a:rPr sz="2400">
                <a:latin typeface="Angsana New" pitchFamily="18" charset="-34"/>
                <a:cs typeface="Angsana New" pitchFamily="18" charset="-34"/>
              </a:rPr>
              <a:t>These key experiments demonstrated </a:t>
            </a:r>
            <a:r>
              <a:rPr sz="2400" smtClean="0">
                <a:latin typeface="Angsana New" pitchFamily="18" charset="-34"/>
                <a:cs typeface="Angsana New" pitchFamily="18" charset="-34"/>
              </a:rPr>
              <a:t>which </a:t>
            </a:r>
            <a:r>
              <a:rPr sz="2400">
                <a:latin typeface="Angsana New" pitchFamily="18" charset="-34"/>
                <a:cs typeface="Angsana New" pitchFamily="18" charset="-34"/>
              </a:rPr>
              <a:t>is that the majority </a:t>
            </a:r>
            <a:r>
              <a:rPr sz="2400" smtClean="0">
                <a:latin typeface="Angsana New" pitchFamily="18" charset="-34"/>
                <a:cs typeface="Angsana New" pitchFamily="18" charset="-34"/>
              </a:rPr>
              <a:t>of </a:t>
            </a:r>
            <a:r>
              <a:rPr sz="2400">
                <a:solidFill>
                  <a:srgbClr val="FF0000"/>
                </a:solidFill>
                <a:latin typeface="Angsana New" pitchFamily="18" charset="-34"/>
                <a:cs typeface="Angsana New" pitchFamily="18" charset="-34"/>
              </a:rPr>
              <a:t>primordial follicles in the cryopreserved tissues do not survive</a:t>
            </a:r>
            <a:r>
              <a:rPr sz="2400">
                <a:latin typeface="Angsana New" pitchFamily="18" charset="-34"/>
                <a:cs typeface="Angsana New" pitchFamily="18" charset="-34"/>
              </a:rPr>
              <a:t>. This is thought to be due to </a:t>
            </a:r>
            <a:r>
              <a:rPr sz="2400">
                <a:solidFill>
                  <a:srgbClr val="FF0000"/>
                </a:solidFill>
                <a:latin typeface="Angsana New" pitchFamily="18" charset="-34"/>
                <a:cs typeface="Angsana New" pitchFamily="18" charset="-34"/>
              </a:rPr>
              <a:t>ischaemia prior to  evascularization </a:t>
            </a:r>
            <a:r>
              <a:rPr sz="2400">
                <a:latin typeface="Angsana New" pitchFamily="18" charset="-34"/>
                <a:cs typeface="Angsana New" pitchFamily="18" charset="-34"/>
              </a:rPr>
              <a:t>of the graft </a:t>
            </a:r>
            <a:r>
              <a:rPr sz="2400">
                <a:solidFill>
                  <a:srgbClr val="002060"/>
                </a:solidFill>
                <a:latin typeface="Angsana New" pitchFamily="18" charset="-34"/>
                <a:cs typeface="Angsana New" pitchFamily="18" charset="-34"/>
              </a:rPr>
              <a:t>rather than </a:t>
            </a:r>
            <a:r>
              <a:rPr sz="2400">
                <a:solidFill>
                  <a:srgbClr val="FF0000"/>
                </a:solidFill>
                <a:latin typeface="Angsana New" pitchFamily="18" charset="-34"/>
                <a:cs typeface="Angsana New" pitchFamily="18" charset="-34"/>
              </a:rPr>
              <a:t>direct cryo-damage</a:t>
            </a:r>
            <a:r>
              <a:rPr sz="2400">
                <a:latin typeface="Angsana New" pitchFamily="18" charset="-34"/>
                <a:cs typeface="Angsana New" pitchFamily="18" charset="-34"/>
              </a:rPr>
              <a:t> and there is, as yet, no clear way of markedly improving this. </a:t>
            </a:r>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13" name="Content Placeholder 2"/>
          <p:cNvSpPr txBox="1">
            <a:spLocks noGrp="1"/>
          </p:cNvSpPr>
          <p:nvPr>
            <p:ph idx="1"/>
          </p:nvPr>
        </p:nvSpPr>
        <p:spPr>
          <a:xfrm>
            <a:off x="152400" y="1775191"/>
            <a:ext cx="8991600" cy="4625609"/>
          </a:xfrm>
          <a:prstGeom prst="rect">
            <a:avLst/>
          </a:prstGeom>
        </p:spPr>
        <p:txBody>
          <a:bodyPr>
            <a:normAutofit/>
          </a:bodyPr>
          <a:lstStyle/>
          <a:p>
            <a:r>
              <a:t> </a:t>
            </a:r>
            <a:r>
              <a:rPr sz="2800" b="1">
                <a:solidFill>
                  <a:srgbClr val="000000"/>
                </a:solidFill>
                <a:latin typeface="Angsana New" pitchFamily="18" charset="-34"/>
                <a:ea typeface="AdvOT26408d1e"/>
                <a:cs typeface="Angsana New" pitchFamily="18" charset="-34"/>
                <a:sym typeface="AdvOT26408d1e"/>
              </a:rPr>
              <a:t>The advent of vitri</a:t>
            </a:r>
            <a:r>
              <a:rPr sz="2800" b="1">
                <a:solidFill>
                  <a:srgbClr val="000000"/>
                </a:solidFill>
                <a:latin typeface="Angsana New" pitchFamily="18" charset="-34"/>
                <a:ea typeface="AdvOT26408d1e+fb"/>
                <a:cs typeface="Angsana New" pitchFamily="18" charset="-34"/>
                <a:sym typeface="AdvOT26408d1e+fb"/>
              </a:rPr>
              <a:t>fi</a:t>
            </a:r>
            <a:r>
              <a:rPr sz="2800" b="1">
                <a:solidFill>
                  <a:srgbClr val="000000"/>
                </a:solidFill>
                <a:latin typeface="Angsana New" pitchFamily="18" charset="-34"/>
                <a:ea typeface="AdvOT26408d1e"/>
                <a:cs typeface="Angsana New" pitchFamily="18" charset="-34"/>
                <a:sym typeface="AdvOT26408d1e"/>
              </a:rPr>
              <a:t>cation, which has transformed the cryopreservation of </a:t>
            </a:r>
            <a:r>
              <a:rPr sz="2800" b="1">
                <a:latin typeface="Angsana New" pitchFamily="18" charset="-34"/>
                <a:cs typeface="Angsana New" pitchFamily="18" charset="-34"/>
              </a:rPr>
              <a:t> mature oocytes, may offer some advantages in reducing the cryodamage that does </a:t>
            </a:r>
            <a:r>
              <a:rPr sz="2800" smtClean="0">
                <a:latin typeface="Angsana New" pitchFamily="18" charset="-34"/>
                <a:cs typeface="Angsana New" pitchFamily="18" charset="-34"/>
              </a:rPr>
              <a:t>and </a:t>
            </a:r>
            <a:r>
              <a:rPr sz="2800">
                <a:latin typeface="Angsana New" pitchFamily="18" charset="-34"/>
                <a:cs typeface="Angsana New" pitchFamily="18" charset="-34"/>
              </a:rPr>
              <a:t>indeed has been successfully used clinically in this context, but it does not address the problem of  revascularization. </a:t>
            </a:r>
            <a:endParaRPr lang="en-US" sz="2800" dirty="0" smtClean="0">
              <a:latin typeface="Angsana New" pitchFamily="18" charset="-34"/>
              <a:cs typeface="Angsana New" pitchFamily="18" charset="-34"/>
            </a:endParaRPr>
          </a:p>
          <a:p>
            <a:endParaRPr lang="en-US" sz="1900" dirty="0" smtClean="0"/>
          </a:p>
          <a:p>
            <a:endParaRPr sz="1900"/>
          </a:p>
          <a:p>
            <a:r>
              <a:rPr sz="1900"/>
              <a:t>One approach to that problem is the cryopreservation of the whole ovary with subsequent vascular re-anastomosis, and whilst there have been developments towards successful use of this approach in animal models </a:t>
            </a:r>
            <a:r>
              <a:rPr lang="en-US" sz="1900" dirty="0" smtClean="0"/>
              <a:t>.</a:t>
            </a:r>
            <a:r>
              <a:rPr sz="1900" smtClean="0"/>
              <a:t>it </a:t>
            </a:r>
            <a:r>
              <a:rPr sz="1900"/>
              <a:t>remains some way from clinical practice.</a:t>
            </a:r>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14" name="Title 1"/>
          <p:cNvSpPr txBox="1">
            <a:spLocks noGrp="1"/>
          </p:cNvSpPr>
          <p:nvPr>
            <p:ph type="title"/>
          </p:nvPr>
        </p:nvSpPr>
        <p:spPr>
          <a:prstGeom prst="rect">
            <a:avLst/>
          </a:prstGeom>
        </p:spPr>
        <p:txBody>
          <a:bodyPr/>
          <a:lstStyle/>
          <a:p>
            <a:r>
              <a:t>Search Methods</a:t>
            </a:r>
          </a:p>
        </p:txBody>
      </p:sp>
      <p:sp>
        <p:nvSpPr>
          <p:cNvPr id="1048615" name="Content Placeholder 2"/>
          <p:cNvSpPr txBox="1">
            <a:spLocks noGrp="1"/>
          </p:cNvSpPr>
          <p:nvPr>
            <p:ph idx="1"/>
          </p:nvPr>
        </p:nvSpPr>
        <p:spPr>
          <a:xfrm>
            <a:off x="457200" y="1775191"/>
            <a:ext cx="8229600" cy="2492009"/>
          </a:xfrm>
          <a:prstGeom prst="rect">
            <a:avLst/>
          </a:prstGeom>
        </p:spPr>
        <p:txBody>
          <a:bodyPr/>
          <a:lstStyle/>
          <a:p>
            <a:r>
              <a:rPr>
                <a:latin typeface="Angsana New" pitchFamily="18" charset="-34"/>
                <a:cs typeface="Angsana New" pitchFamily="18" charset="-34"/>
              </a:rPr>
              <a:t>We reviewed the English-language literature on ovarian tissue cryopreservation and IVM of ovarian follicles using </a:t>
            </a:r>
            <a:r>
              <a:rPr>
                <a:solidFill>
                  <a:srgbClr val="FF0000"/>
                </a:solidFill>
                <a:latin typeface="Angsana New" pitchFamily="18" charset="-34"/>
                <a:cs typeface="Angsana New" pitchFamily="18" charset="-34"/>
              </a:rPr>
              <a:t>conventional search methods</a:t>
            </a:r>
            <a:r>
              <a:rPr>
                <a:solidFill>
                  <a:srgbClr val="FF0000"/>
                </a:solidFill>
              </a:rPr>
              <a:t>.</a:t>
            </a:r>
            <a:r>
              <a:rPr/>
              <a:t> </a:t>
            </a: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16" name="Title 1"/>
          <p:cNvSpPr txBox="1">
            <a:spLocks noGrp="1"/>
          </p:cNvSpPr>
          <p:nvPr>
            <p:ph type="title"/>
          </p:nvPr>
        </p:nvSpPr>
        <p:spPr>
          <a:xfrm>
            <a:off x="381000" y="228600"/>
            <a:ext cx="7239001" cy="1320800"/>
          </a:xfrm>
          <a:prstGeom prst="rect">
            <a:avLst/>
          </a:prstGeom>
        </p:spPr>
        <p:txBody>
          <a:bodyPr/>
          <a:lstStyle/>
          <a:p>
            <a:pPr>
              <a:defRPr sz="3200"/>
            </a:pPr>
            <a:r>
              <a:t>When and for whom is ovarian</a:t>
            </a:r>
            <a:br/>
            <a:r>
              <a:t>tissue cryopreservation appropriate?</a:t>
            </a:r>
          </a:p>
        </p:txBody>
      </p:sp>
      <p:sp>
        <p:nvSpPr>
          <p:cNvPr id="1048617" name="Content Placeholder 2"/>
          <p:cNvSpPr txBox="1">
            <a:spLocks noGrp="1"/>
          </p:cNvSpPr>
          <p:nvPr>
            <p:ph idx="1"/>
          </p:nvPr>
        </p:nvSpPr>
        <p:spPr>
          <a:xfrm>
            <a:off x="0" y="1676400"/>
            <a:ext cx="9143999" cy="4876800"/>
          </a:xfrm>
          <a:prstGeom prst="rect">
            <a:avLst/>
          </a:prstGeom>
        </p:spPr>
        <p:txBody>
          <a:bodyPr/>
          <a:lstStyle/>
          <a:p>
            <a:pPr>
              <a:lnSpc>
                <a:spcPct val="90000"/>
              </a:lnSpc>
              <a:defRPr sz="1500"/>
            </a:pPr>
            <a:r>
              <a:t> </a:t>
            </a:r>
            <a:r>
              <a:rPr sz="2000"/>
              <a:t>Part of the evidence base relevant to </a:t>
            </a:r>
            <a:r>
              <a:rPr lang="en-US" sz="2000" dirty="0" smtClean="0"/>
              <a:t> :</a:t>
            </a:r>
            <a:r>
              <a:rPr sz="2000" smtClean="0"/>
              <a:t>US </a:t>
            </a:r>
            <a:r>
              <a:rPr sz="2000"/>
              <a:t>Childhood Cancer Survivor Study (CCSS) which has for many years published analyses of reproductive outcomes in a cohort of cancer survivors using their siblings as the control </a:t>
            </a:r>
            <a:r>
              <a:rPr sz="2000" smtClean="0"/>
              <a:t>group</a:t>
            </a:r>
            <a:r>
              <a:rPr lang="en-US" sz="2000" dirty="0" smtClean="0"/>
              <a:t>.</a:t>
            </a:r>
          </a:p>
          <a:p>
            <a:pPr>
              <a:lnSpc>
                <a:spcPct val="90000"/>
              </a:lnSpc>
              <a:defRPr sz="1500"/>
            </a:pPr>
            <a:endParaRPr lang="en-US" sz="2000" dirty="0" smtClean="0"/>
          </a:p>
          <a:p>
            <a:pPr>
              <a:lnSpc>
                <a:spcPct val="90000"/>
              </a:lnSpc>
              <a:defRPr sz="1500"/>
            </a:pPr>
            <a:endParaRPr sz="2000"/>
          </a:p>
          <a:p>
            <a:pPr>
              <a:lnSpc>
                <a:spcPct val="90000"/>
              </a:lnSpc>
              <a:defRPr sz="1500"/>
            </a:pPr>
            <a:r>
              <a:rPr sz="2000">
                <a:solidFill>
                  <a:srgbClr val="FF0000"/>
                </a:solidFill>
              </a:rPr>
              <a:t> A recent  report from this study </a:t>
            </a:r>
            <a:r>
              <a:rPr sz="2000"/>
              <a:t>analysed chemotherapy exposures in relation to the prevalence of pregnancy and live birth in women who had been exposed to chemotherapy: females who had received cranial or pelvic radiotherapy were excluded from this </a:t>
            </a:r>
            <a:r>
              <a:rPr sz="2000" smtClean="0"/>
              <a:t>analysis</a:t>
            </a:r>
            <a:r>
              <a:rPr lang="en-US" sz="2000" dirty="0" smtClean="0"/>
              <a:t>.</a:t>
            </a:r>
          </a:p>
          <a:p>
            <a:pPr>
              <a:lnSpc>
                <a:spcPct val="90000"/>
              </a:lnSpc>
              <a:defRPr sz="1500"/>
            </a:pPr>
            <a:endParaRPr lang="en-US" sz="2000" dirty="0" smtClean="0"/>
          </a:p>
          <a:p>
            <a:pPr>
              <a:lnSpc>
                <a:spcPct val="90000"/>
              </a:lnSpc>
              <a:defRPr sz="1500"/>
            </a:pPr>
            <a:endParaRPr sz="2000"/>
          </a:p>
          <a:p>
            <a:pPr>
              <a:lnSpc>
                <a:spcPct val="90000"/>
              </a:lnSpc>
              <a:defRPr sz="1500"/>
            </a:pPr>
            <a:r>
              <a:rPr sz="2000"/>
              <a:t>The overall hazard ratio for pregnancy was 0.87 (95% CI: 0.81–0.94) compared with the control group of their siblings, </a:t>
            </a:r>
            <a:r>
              <a:rPr sz="2000">
                <a:solidFill>
                  <a:srgbClr val="FF0000"/>
                </a:solidFill>
              </a:rPr>
              <a:t>demonstrating that most women who have had chemotherapy for cancer treatment in childhood will be able to have children. </a:t>
            </a:r>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19" name="Content Placeholder 2"/>
          <p:cNvSpPr txBox="1">
            <a:spLocks noGrp="1"/>
          </p:cNvSpPr>
          <p:nvPr>
            <p:ph idx="1"/>
          </p:nvPr>
        </p:nvSpPr>
        <p:spPr>
          <a:prstGeom prst="rect">
            <a:avLst/>
          </a:prstGeom>
        </p:spPr>
        <p:txBody>
          <a:bodyPr>
            <a:noAutofit/>
          </a:bodyPr>
          <a:lstStyle/>
          <a:p>
            <a:pPr>
              <a:lnSpc>
                <a:spcPct val="90000"/>
              </a:lnSpc>
            </a:pPr>
            <a:r>
              <a:rPr sz="2400">
                <a:latin typeface="Angsana New" pitchFamily="18" charset="-34"/>
                <a:cs typeface="Angsana New" pitchFamily="18" charset="-34"/>
              </a:rPr>
              <a:t>Detailed analysis of the particular agents involved identified that alkylating agents were </a:t>
            </a:r>
            <a:r>
              <a:rPr sz="2400">
                <a:solidFill>
                  <a:srgbClr val="FF0000"/>
                </a:solidFill>
                <a:latin typeface="Angsana New" pitchFamily="18" charset="-34"/>
                <a:cs typeface="Angsana New" pitchFamily="18" charset="-34"/>
              </a:rPr>
              <a:t>only</a:t>
            </a:r>
            <a:r>
              <a:rPr sz="2400">
                <a:latin typeface="Angsana New" pitchFamily="18" charset="-34"/>
                <a:cs typeface="Angsana New" pitchFamily="18" charset="-34"/>
              </a:rPr>
              <a:t> associated with a decrease in the risk of pregnancy and live birth </a:t>
            </a:r>
            <a:r>
              <a:rPr sz="2400">
                <a:solidFill>
                  <a:srgbClr val="FF0000"/>
                </a:solidFill>
                <a:latin typeface="Angsana New" pitchFamily="18" charset="-34"/>
                <a:cs typeface="Angsana New" pitchFamily="18" charset="-34"/>
              </a:rPr>
              <a:t>at the highest doses. </a:t>
            </a:r>
            <a:endParaRPr lang="en-US" sz="2400" dirty="0" smtClean="0">
              <a:solidFill>
                <a:srgbClr val="FF0000"/>
              </a:solidFill>
              <a:latin typeface="Angsana New" pitchFamily="18" charset="-34"/>
              <a:cs typeface="Angsana New" pitchFamily="18" charset="-34"/>
            </a:endParaRPr>
          </a:p>
          <a:p>
            <a:pPr>
              <a:lnSpc>
                <a:spcPct val="90000"/>
              </a:lnSpc>
            </a:pPr>
            <a:endParaRPr sz="2400">
              <a:latin typeface="Angsana New" pitchFamily="18" charset="-34"/>
              <a:cs typeface="Angsana New" pitchFamily="18" charset="-34"/>
            </a:endParaRPr>
          </a:p>
          <a:p>
            <a:pPr>
              <a:lnSpc>
                <a:spcPct val="90000"/>
              </a:lnSpc>
            </a:pPr>
            <a:r>
              <a:rPr sz="2400">
                <a:latin typeface="Angsana New" pitchFamily="18" charset="-34"/>
                <a:cs typeface="Angsana New" pitchFamily="18" charset="-34"/>
              </a:rPr>
              <a:t>A similar result was reported from a recent analysis of survivors </a:t>
            </a:r>
            <a:r>
              <a:rPr sz="2400">
                <a:solidFill>
                  <a:srgbClr val="FF0000"/>
                </a:solidFill>
                <a:latin typeface="Angsana New" pitchFamily="18" charset="-34"/>
                <a:cs typeface="Angsana New" pitchFamily="18" charset="-34"/>
              </a:rPr>
              <a:t>of Hodgkin lymphoma </a:t>
            </a:r>
            <a:r>
              <a:rPr sz="2400">
                <a:latin typeface="Angsana New" pitchFamily="18" charset="-34"/>
                <a:cs typeface="Angsana New" pitchFamily="18" charset="-34"/>
              </a:rPr>
              <a:t>in childhood and adolescence from Germany, in which the overall chance of parenthood of Hodgkin lymphoma survivors was </a:t>
            </a:r>
            <a:r>
              <a:rPr sz="2400">
                <a:solidFill>
                  <a:srgbClr val="FF0000"/>
                </a:solidFill>
                <a:latin typeface="Angsana New" pitchFamily="18" charset="-34"/>
                <a:cs typeface="Angsana New" pitchFamily="18" charset="-34"/>
              </a:rPr>
              <a:t>very similar to that of the German </a:t>
            </a:r>
            <a:r>
              <a:rPr sz="2400" smtClean="0">
                <a:solidFill>
                  <a:srgbClr val="FF0000"/>
                </a:solidFill>
                <a:latin typeface="Angsana New" pitchFamily="18" charset="-34"/>
                <a:cs typeface="Angsana New" pitchFamily="18" charset="-34"/>
              </a:rPr>
              <a:t>population </a:t>
            </a:r>
            <a:r>
              <a:rPr lang="en-US" sz="2400" dirty="0" smtClean="0">
                <a:latin typeface="Angsana New" pitchFamily="18" charset="-34"/>
                <a:cs typeface="Angsana New" pitchFamily="18" charset="-34"/>
              </a:rPr>
              <a:t>.</a:t>
            </a:r>
            <a:r>
              <a:rPr sz="2400" smtClean="0">
                <a:latin typeface="Angsana New" pitchFamily="18" charset="-34"/>
                <a:cs typeface="Angsana New" pitchFamily="18" charset="-34"/>
              </a:rPr>
              <a:t>They </a:t>
            </a:r>
            <a:r>
              <a:rPr sz="2400">
                <a:latin typeface="Angsana New" pitchFamily="18" charset="-34"/>
                <a:cs typeface="Angsana New" pitchFamily="18" charset="-34"/>
              </a:rPr>
              <a:t>showed that </a:t>
            </a:r>
            <a:r>
              <a:rPr sz="2400">
                <a:solidFill>
                  <a:srgbClr val="FF0000"/>
                </a:solidFill>
                <a:latin typeface="Angsana New" pitchFamily="18" charset="-34"/>
                <a:cs typeface="Angsana New" pitchFamily="18" charset="-34"/>
              </a:rPr>
              <a:t>procarbazine</a:t>
            </a:r>
            <a:r>
              <a:rPr sz="2400">
                <a:latin typeface="Angsana New" pitchFamily="18" charset="-34"/>
                <a:cs typeface="Angsana New" pitchFamily="18" charset="-34"/>
              </a:rPr>
              <a:t> in cumulative doses up </a:t>
            </a:r>
            <a:r>
              <a:rPr sz="2400">
                <a:solidFill>
                  <a:srgbClr val="FF0000"/>
                </a:solidFill>
                <a:latin typeface="Angsana New" pitchFamily="18" charset="-34"/>
                <a:cs typeface="Angsana New" pitchFamily="18" charset="-34"/>
              </a:rPr>
              <a:t>to 11 400 </a:t>
            </a:r>
            <a:r>
              <a:rPr sz="2400">
                <a:latin typeface="Angsana New" pitchFamily="18" charset="-34"/>
                <a:cs typeface="Angsana New" pitchFamily="18" charset="-34"/>
              </a:rPr>
              <a:t>mg/m2 and </a:t>
            </a:r>
            <a:r>
              <a:rPr sz="2400">
                <a:solidFill>
                  <a:srgbClr val="FF0000"/>
                </a:solidFill>
                <a:latin typeface="Angsana New" pitchFamily="18" charset="-34"/>
                <a:cs typeface="Angsana New" pitchFamily="18" charset="-34"/>
              </a:rPr>
              <a:t>cyclophosphamide i</a:t>
            </a:r>
            <a:r>
              <a:rPr sz="2400">
                <a:latin typeface="Angsana New" pitchFamily="18" charset="-34"/>
                <a:cs typeface="Angsana New" pitchFamily="18" charset="-34"/>
              </a:rPr>
              <a:t>n cumulative doses up to </a:t>
            </a:r>
            <a:r>
              <a:rPr sz="2400">
                <a:solidFill>
                  <a:srgbClr val="FF0000"/>
                </a:solidFill>
                <a:latin typeface="Angsana New" pitchFamily="18" charset="-34"/>
                <a:cs typeface="Angsana New" pitchFamily="18" charset="-34"/>
              </a:rPr>
              <a:t>6000 mg/m2 </a:t>
            </a:r>
            <a:r>
              <a:rPr sz="2400">
                <a:latin typeface="Angsana New" pitchFamily="18" charset="-34"/>
                <a:cs typeface="Angsana New" pitchFamily="18" charset="-34"/>
              </a:rPr>
              <a:t>had </a:t>
            </a:r>
            <a:r>
              <a:rPr sz="2400">
                <a:solidFill>
                  <a:srgbClr val="FF0000"/>
                </a:solidFill>
                <a:latin typeface="Angsana New" pitchFamily="18" charset="-34"/>
                <a:cs typeface="Angsana New" pitchFamily="18" charset="-34"/>
              </a:rPr>
              <a:t>no significant or only minor effects on parenthood</a:t>
            </a:r>
            <a:r>
              <a:rPr sz="2400" smtClean="0">
                <a:latin typeface="Angsana New" pitchFamily="18" charset="-34"/>
                <a:cs typeface="Angsana New" pitchFamily="18" charset="-34"/>
              </a:rPr>
              <a:t>.</a:t>
            </a:r>
            <a:endParaRPr lang="en-US" sz="2400" dirty="0" smtClean="0">
              <a:latin typeface="Angsana New" pitchFamily="18" charset="-34"/>
              <a:cs typeface="Angsana New" pitchFamily="18" charset="-34"/>
            </a:endParaRPr>
          </a:p>
          <a:p>
            <a:pPr>
              <a:lnSpc>
                <a:spcPct val="90000"/>
              </a:lnSpc>
            </a:pPr>
            <a:endParaRPr lang="en-US" sz="2400" dirty="0" smtClean="0">
              <a:latin typeface="Angsana New" pitchFamily="18" charset="-34"/>
              <a:cs typeface="Angsana New" pitchFamily="18" charset="-34"/>
            </a:endParaRPr>
          </a:p>
          <a:p>
            <a:pPr>
              <a:lnSpc>
                <a:spcPct val="90000"/>
              </a:lnSpc>
            </a:pPr>
            <a:r>
              <a:rPr lang="en-US" sz="2400" dirty="0" smtClean="0">
                <a:latin typeface="Angsana New" pitchFamily="18" charset="-34"/>
                <a:cs typeface="Angsana New" pitchFamily="18" charset="-34"/>
              </a:rPr>
              <a:t> Ovarian tissue cryopreservation for restoration of fertility remains widely regarded as an </a:t>
            </a:r>
            <a:r>
              <a:rPr lang="en-US" sz="2400" dirty="0" smtClean="0">
                <a:solidFill>
                  <a:srgbClr val="FF0000"/>
                </a:solidFill>
                <a:latin typeface="Angsana New" pitchFamily="18" charset="-34"/>
                <a:cs typeface="Angsana New" pitchFamily="18" charset="-34"/>
              </a:rPr>
              <a:t>experimental procedure </a:t>
            </a:r>
            <a:r>
              <a:rPr lang="en-US" sz="2400" dirty="0" smtClean="0">
                <a:latin typeface="Angsana New" pitchFamily="18" charset="-34"/>
                <a:cs typeface="Angsana New" pitchFamily="18" charset="-34"/>
              </a:rPr>
              <a:t>.although increasing experience with it has led to it becoming </a:t>
            </a:r>
            <a:r>
              <a:rPr lang="en-US" sz="2400" dirty="0" smtClean="0">
                <a:solidFill>
                  <a:srgbClr val="FF0000"/>
                </a:solidFill>
                <a:latin typeface="Angsana New" pitchFamily="18" charset="-34"/>
                <a:cs typeface="Angsana New" pitchFamily="18" charset="-34"/>
              </a:rPr>
              <a:t>established </a:t>
            </a:r>
            <a:r>
              <a:rPr lang="en-US" sz="2400" dirty="0" err="1" smtClean="0">
                <a:solidFill>
                  <a:srgbClr val="FF0000"/>
                </a:solidFill>
                <a:latin typeface="Angsana New" pitchFamily="18" charset="-34"/>
                <a:cs typeface="Angsana New" pitchFamily="18" charset="-34"/>
              </a:rPr>
              <a:t>practise</a:t>
            </a:r>
            <a:r>
              <a:rPr lang="en-US" sz="2400" dirty="0" smtClean="0">
                <a:solidFill>
                  <a:srgbClr val="FF0000"/>
                </a:solidFill>
                <a:latin typeface="Angsana New" pitchFamily="18" charset="-34"/>
                <a:cs typeface="Angsana New" pitchFamily="18" charset="-34"/>
              </a:rPr>
              <a:t> in Israel.</a:t>
            </a:r>
            <a:endParaRPr lang="en-US" sz="2400" dirty="0" smtClean="0">
              <a:latin typeface="Angsana New" pitchFamily="18" charset="-34"/>
              <a:cs typeface="Angsana New" pitchFamily="18" charset="-34"/>
            </a:endParaRPr>
          </a:p>
          <a:p>
            <a:pPr>
              <a:lnSpc>
                <a:spcPct val="90000"/>
              </a:lnSpc>
            </a:pPr>
            <a:endParaRPr sz="2400">
              <a:latin typeface="Angsana New" pitchFamily="18" charset="-34"/>
              <a:cs typeface="Angsana New" pitchFamily="18" charset="-34"/>
            </a:endParaRPr>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23" name="Content Placeholder 2"/>
          <p:cNvSpPr txBox="1">
            <a:spLocks noGrp="1"/>
          </p:cNvSpPr>
          <p:nvPr>
            <p:ph idx="1"/>
          </p:nvPr>
        </p:nvSpPr>
        <p:spPr>
          <a:prstGeom prst="rect">
            <a:avLst/>
          </a:prstGeom>
        </p:spPr>
        <p:txBody>
          <a:bodyPr/>
          <a:lstStyle/>
          <a:p>
            <a:pPr>
              <a:lnSpc>
                <a:spcPct val="80000"/>
              </a:lnSpc>
              <a:buNone/>
              <a:defRPr sz="1600"/>
            </a:pPr>
            <a:endParaRPr lang="en-US" dirty="0" smtClean="0"/>
          </a:p>
          <a:p>
            <a:pPr>
              <a:lnSpc>
                <a:spcPct val="80000"/>
              </a:lnSpc>
              <a:defRPr sz="1600"/>
            </a:pPr>
            <a:endParaRPr lang="en-US" dirty="0" smtClean="0"/>
          </a:p>
          <a:p>
            <a:pPr>
              <a:lnSpc>
                <a:spcPct val="80000"/>
              </a:lnSpc>
              <a:defRPr sz="1600"/>
            </a:pPr>
            <a:r>
              <a:rPr lang="en-US" sz="2000" dirty="0" smtClean="0"/>
              <a:t> </a:t>
            </a:r>
            <a:r>
              <a:rPr sz="2000" smtClean="0"/>
              <a:t>To </a:t>
            </a:r>
            <a:r>
              <a:rPr sz="2000"/>
              <a:t>provide a structure for discussions surrounding whether or not to proceed with </a:t>
            </a:r>
            <a:r>
              <a:rPr sz="2000">
                <a:solidFill>
                  <a:srgbClr val="FF0000"/>
                </a:solidFill>
              </a:rPr>
              <a:t>ovarian </a:t>
            </a:r>
            <a:r>
              <a:rPr sz="2000" smtClean="0">
                <a:solidFill>
                  <a:srgbClr val="FF0000"/>
                </a:solidFill>
              </a:rPr>
              <a:t>tissue </a:t>
            </a:r>
            <a:r>
              <a:rPr sz="2000">
                <a:solidFill>
                  <a:srgbClr val="FF0000"/>
                </a:solidFill>
              </a:rPr>
              <a:t>cryopreservation</a:t>
            </a:r>
            <a:r>
              <a:rPr sz="2000"/>
              <a:t>, we have </a:t>
            </a:r>
            <a:r>
              <a:rPr sz="2000">
                <a:solidFill>
                  <a:srgbClr val="FF0000"/>
                </a:solidFill>
              </a:rPr>
              <a:t>developed a risk assessment tool,</a:t>
            </a:r>
            <a:r>
              <a:rPr sz="2000"/>
              <a:t> dividing the key issues into </a:t>
            </a:r>
            <a:r>
              <a:rPr sz="2000">
                <a:solidFill>
                  <a:srgbClr val="FF0000"/>
                </a:solidFill>
              </a:rPr>
              <a:t>those intrinsic to the patient, and those </a:t>
            </a:r>
            <a:r>
              <a:rPr sz="2000" smtClean="0">
                <a:solidFill>
                  <a:srgbClr val="FF0000"/>
                </a:solidFill>
              </a:rPr>
              <a:t>extrinsic</a:t>
            </a:r>
            <a:r>
              <a:rPr lang="en-US" sz="2000" dirty="0" smtClean="0">
                <a:solidFill>
                  <a:srgbClr val="FF0000"/>
                </a:solidFill>
              </a:rPr>
              <a:t>.</a:t>
            </a:r>
          </a:p>
          <a:p>
            <a:pPr>
              <a:lnSpc>
                <a:spcPct val="80000"/>
              </a:lnSpc>
              <a:defRPr sz="1600"/>
            </a:pPr>
            <a:endParaRPr lang="en-US" sz="2000" dirty="0" smtClean="0">
              <a:solidFill>
                <a:srgbClr val="FF0000"/>
              </a:solidFill>
            </a:endParaRPr>
          </a:p>
          <a:p>
            <a:pPr>
              <a:lnSpc>
                <a:spcPct val="80000"/>
              </a:lnSpc>
              <a:buNone/>
              <a:defRPr sz="1600"/>
            </a:pPr>
            <a:endParaRPr lang="en-US" sz="2000" dirty="0" smtClean="0"/>
          </a:p>
          <a:p>
            <a:pPr>
              <a:lnSpc>
                <a:spcPct val="80000"/>
              </a:lnSpc>
              <a:defRPr sz="1600"/>
            </a:pPr>
            <a:r>
              <a:rPr lang="en-US" sz="2000" dirty="0" smtClean="0"/>
              <a:t> </a:t>
            </a:r>
            <a:r>
              <a:rPr sz="2000" smtClean="0"/>
              <a:t> </a:t>
            </a:r>
            <a:r>
              <a:rPr sz="2000">
                <a:solidFill>
                  <a:srgbClr val="FF0000"/>
                </a:solidFill>
              </a:rPr>
              <a:t>The intrinsic factors </a:t>
            </a:r>
            <a:r>
              <a:rPr sz="2000"/>
              <a:t>include whether the patient is </a:t>
            </a:r>
            <a:r>
              <a:rPr sz="2000">
                <a:solidFill>
                  <a:srgbClr val="FF0000"/>
                </a:solidFill>
              </a:rPr>
              <a:t>well enough to have the necessary laparoscopic surgery to remove ovarian tissue</a:t>
            </a:r>
            <a:r>
              <a:rPr sz="2000"/>
              <a:t>. This should include assessment of coagulation disorders, infection risk, issues regarding the risk of anaesthesia and the potential risk of contamination of ovarian tissue by malignant disease</a:t>
            </a:r>
          </a:p>
        </p:txBody>
      </p:sp>
    </p:spTree>
  </p:cSld>
  <p:clrMapOvr>
    <a:masterClrMapping/>
  </p:clrMapOvr>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2.xml><?xml version="1.0" encoding="utf-8"?>
<a:theme xmlns:a="http://schemas.openxmlformats.org/drawingml/2006/main" name="Facet">
  <a:themeElements>
    <a:clrScheme name="Facet">
      <a:dk1>
        <a:srgbClr val="000000"/>
      </a:dk1>
      <a:lt1>
        <a:srgbClr val="FFFFFF"/>
      </a:lt1>
      <a:dk2>
        <a:srgbClr val="A7A7A7"/>
      </a:dk2>
      <a:lt2>
        <a:srgbClr val="535353"/>
      </a:lt2>
      <a:accent1>
        <a:srgbClr val="90C226"/>
      </a:accent1>
      <a:accent2>
        <a:srgbClr val="54A021"/>
      </a:accent2>
      <a:accent3>
        <a:srgbClr val="E6B91E"/>
      </a:accent3>
      <a:accent4>
        <a:srgbClr val="E76618"/>
      </a:accent4>
      <a:accent5>
        <a:srgbClr val="C42F1A"/>
      </a:accent5>
      <a:accent6>
        <a:srgbClr val="918655"/>
      </a:accent6>
      <a:hlink>
        <a:srgbClr val="0000FF"/>
      </a:hlink>
      <a:folHlink>
        <a:srgbClr val="FF00FF"/>
      </a:folHlink>
    </a:clrScheme>
    <a:fontScheme name="Facet">
      <a:majorFont>
        <a:latin typeface="Trebuchet MS"/>
        <a:ea typeface="Trebuchet MS"/>
        <a:cs typeface="Trebuchet MS"/>
      </a:majorFont>
      <a:minorFont>
        <a:latin typeface="Helvetica"/>
        <a:ea typeface="Helvetica"/>
        <a:cs typeface="Helvetica"/>
      </a:minorFont>
    </a:fontScheme>
    <a:fmtScheme name="Face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rotWithShape="0">
              <a:srgbClr val="000000">
                <a:alpha val="35000"/>
              </a:srgbClr>
            </a:outerShdw>
          </a:effectLst>
        </a:effectStyle>
        <a:effectStyle>
          <a:effectLst>
            <a:outerShdw blurRad="38100" dist="25400" dir="5400000" rotWithShape="0">
              <a:srgbClr val="000000">
                <a:alpha val="35000"/>
              </a:srgbClr>
            </a:outerShdw>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9050" cap="rnd">
          <a:solidFill>
            <a:schemeClr val="accent1"/>
          </a:solidFill>
          <a:prstDash val="solid"/>
          <a:round/>
        </a:ln>
        <a:effectLst>
          <a:outerShdw blurRad="38100" dist="25400" dir="5400000" rotWithShape="0">
            <a:srgbClr val="000000">
              <a:alpha val="35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latin typeface="+mj-lt"/>
            <a:ea typeface="+mj-ea"/>
            <a:cs typeface="+mj-cs"/>
            <a:sym typeface="Trebuchet MS"/>
          </a:defRPr>
        </a:defPPr>
        <a:lvl1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defRPr>
        </a:lvl1pPr>
        <a:lvl2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defRPr>
        </a:lvl2pPr>
        <a:lvl3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defRPr>
        </a:lvl3pPr>
        <a:lvl4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defRPr>
        </a:lvl4pPr>
        <a:lvl5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defRPr>
        </a:lvl5pPr>
        <a:lvl6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defRPr>
        </a:lvl6pPr>
        <a:lvl7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defRPr>
        </a:lvl7pPr>
        <a:lvl8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defRPr>
        </a:lvl8pPr>
        <a:lvl9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defRPr>
        </a:lvl9pPr>
      </a:lstStyle>
      <a:style>
        <a:lnRef idx="0">
          <a:srgbClr val="000000"/>
        </a:lnRef>
        <a:fillRef idx="0">
          <a:srgbClr val="000000"/>
        </a:fillRef>
        <a:effectRef idx="0">
          <a:srgbClr val="000000"/>
        </a:effectRef>
        <a:fontRef idx="none">
          <a:srgbClr val="000000"/>
        </a:fontRef>
      </a:style>
    </a:spDef>
    <a:lnDef>
      <a:spPr>
        <a:noFill/>
        <a:ln w="19050" cap="rnd">
          <a:solidFill>
            <a:schemeClr val="accent1"/>
          </a:solidFill>
          <a:prstDash val="solid"/>
          <a:round/>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defRPr>
        </a:defPPr>
        <a:lvl1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defRPr>
        </a:lvl1pPr>
        <a:lvl2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defRPr>
        </a:lvl2pPr>
        <a:lvl3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defRPr>
        </a:lvl3pPr>
        <a:lvl4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defRPr>
        </a:lvl4pPr>
        <a:lvl5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defRPr>
        </a:lvl5pPr>
        <a:lvl6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defRPr>
        </a:lvl6pPr>
        <a:lvl7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defRPr>
        </a:lvl7pPr>
        <a:lvl8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defRPr>
        </a:lvl8pPr>
        <a:lvl9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defRPr>
        </a:lvl9pPr>
      </a:lstStyle>
      <a:style>
        <a:lnRef idx="0">
          <a:srgbClr val="000000"/>
        </a:lnRef>
        <a:fillRef idx="0">
          <a:srgbClr val="000000"/>
        </a:fillRef>
        <a:effectRef idx="0">
          <a:srgbClr val="000000"/>
        </a:effectRef>
        <a:fontRef idx="none">
          <a:srgbClr val="000000"/>
        </a:fontRef>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latin typeface="+mj-lt"/>
            <a:ea typeface="+mj-ea"/>
            <a:cs typeface="+mj-cs"/>
            <a:sym typeface="Trebuchet MS"/>
          </a:defRPr>
        </a:defPPr>
        <a:lvl1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defRPr>
        </a:lvl1pPr>
        <a:lvl2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defRPr>
        </a:lvl2pPr>
        <a:lvl3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defRPr>
        </a:lvl3pPr>
        <a:lvl4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defRPr>
        </a:lvl4pPr>
        <a:lvl5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defRPr>
        </a:lvl5pPr>
        <a:lvl6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defRPr>
        </a:lvl6pPr>
        <a:lvl7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defRPr>
        </a:lvl7pPr>
        <a:lvl8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defRPr>
        </a:lvl8pPr>
        <a:lvl9pPr marL="0" marR="0" indent="0" algn="l" defTabSz="914400" rtl="0" fontAlgn="auto" latinLnBrk="1" hangingPunct="0">
          <a:lnSpc>
            <a:spcPct val="100000"/>
          </a:lnSpc>
          <a:spcBef>
            <a:spcPts val="0"/>
          </a:spcBef>
          <a:spcAft>
            <a:spcPts val="0"/>
          </a:spcAft>
          <a:buClrTx/>
          <a:buSzTx/>
          <a:buFontTx/>
          <a:buNone/>
          <a:defRPr kumimoji="0" sz="1800" b="0" i="0" u="none" strike="noStrike" cap="none" spc="0" normalizeH="0" baseline="0">
            <a:ln>
              <a:noFill/>
            </a:ln>
            <a:solidFill>
              <a:srgbClr val="000000"/>
            </a:solidFill>
            <a:effectLst/>
          </a:defRPr>
        </a:lvl9pPr>
      </a:lstStyle>
      <a:style>
        <a:lnRef idx="0">
          <a:srgbClr val="000000"/>
        </a:lnRef>
        <a:fillRef idx="0">
          <a:srgbClr val="000000"/>
        </a:fillRef>
        <a:effectRef idx="0">
          <a:srgbClr val="000000"/>
        </a:effectRef>
        <a:fontRef idx="none">
          <a:srgbClr val="000000"/>
        </a:fontRef>
      </a:style>
    </a:txDef>
  </a:objectDefaults>
  <a:extraClrSchemeLst/>
</a:theme>
</file>

<file path=docProps/app.xml><?xml version="1.0" encoding="utf-8"?>
<Properties xmlns="http://schemas.openxmlformats.org/officeDocument/2006/extended-properties" xmlns:vt="http://schemas.openxmlformats.org/officeDocument/2006/docPropsVTypes">
  <Template>Module</Template>
  <TotalTime>347</TotalTime>
  <Words>2495</Words>
  <PresentationFormat>On-screen Show (4:3)</PresentationFormat>
  <Paragraphs>184</Paragraphs>
  <Slides>29</Slides>
  <Notes>0</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Module</vt:lpstr>
      <vt:lpstr>Slide 1</vt:lpstr>
      <vt:lpstr>Ovarian tissue cryopreservation for fertility preservation:  clinical and research perspectives</vt:lpstr>
      <vt:lpstr>Introduction</vt:lpstr>
      <vt:lpstr>Slide 4</vt:lpstr>
      <vt:lpstr>Slide 5</vt:lpstr>
      <vt:lpstr>Search Methods</vt:lpstr>
      <vt:lpstr>When and for whom is ovarian tissue cryopreservation appropriate?</vt:lpstr>
      <vt:lpstr>Slide 8</vt:lpstr>
      <vt:lpstr>Slide 9</vt:lpstr>
      <vt:lpstr>Slide 10</vt:lpstr>
      <vt:lpstr>Slide 11</vt:lpstr>
      <vt:lpstr>Slide 12</vt:lpstr>
      <vt:lpstr>Slide 13</vt:lpstr>
      <vt:lpstr>Slide 14</vt:lpstr>
      <vt:lpstr>Slide 15</vt:lpstr>
      <vt:lpstr> How effective is ovarian tissue cryopreservation?</vt:lpstr>
      <vt:lpstr>Slide 17</vt:lpstr>
      <vt:lpstr>The risk of malignant contamination</vt:lpstr>
      <vt:lpstr>Slide 19</vt:lpstr>
      <vt:lpstr>Developing methodologies to optimize the potential of  cryopreserved tissue </vt:lpstr>
      <vt:lpstr>Slide 21</vt:lpstr>
      <vt:lpstr>Making an artificial ovary</vt:lpstr>
      <vt:lpstr>Slide 23</vt:lpstr>
      <vt:lpstr>Oocyte growth and development in vitro using cryopreserved tissue</vt:lpstr>
      <vt:lpstr>In vitro activation of primordial follicles</vt:lpstr>
      <vt:lpstr>Isolation and culture of growing follicles to achieve oocyte growth and development </vt:lpstr>
      <vt:lpstr>Aspiration and maturation of oocyte cumulus complexes</vt:lpstr>
      <vt:lpstr>Conclusion</vt:lpstr>
      <vt:lpstr>vrhrc.tums.ac.ir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Ovarian tissue cryopreservation for fertility preservation:  clinical and research perspectives</dc:title>
  <dc:creator>Eilya</dc:creator>
  <cp:lastModifiedBy>Eilya</cp:lastModifiedBy>
  <cp:revision>66</cp:revision>
  <dcterms:created xsi:type="dcterms:W3CDTF">2021-01-31T14:26:27Z</dcterms:created>
  <dcterms:modified xsi:type="dcterms:W3CDTF">2021-02-01T17:04:49Z</dcterms:modified>
</cp:coreProperties>
</file>