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notesMasterIdLst>
    <p:notesMasterId r:id="rId40"/>
  </p:notesMasterIdLst>
  <p:sldIdLst>
    <p:sldId id="544" r:id="rId3"/>
    <p:sldId id="453" r:id="rId4"/>
    <p:sldId id="426" r:id="rId5"/>
    <p:sldId id="584" r:id="rId6"/>
    <p:sldId id="585" r:id="rId7"/>
    <p:sldId id="586" r:id="rId8"/>
    <p:sldId id="257" r:id="rId9"/>
    <p:sldId id="302" r:id="rId10"/>
    <p:sldId id="303" r:id="rId11"/>
    <p:sldId id="579" r:id="rId12"/>
    <p:sldId id="578" r:id="rId13"/>
    <p:sldId id="583" r:id="rId14"/>
    <p:sldId id="259" r:id="rId15"/>
    <p:sldId id="580" r:id="rId16"/>
    <p:sldId id="581" r:id="rId17"/>
    <p:sldId id="305" r:id="rId18"/>
    <p:sldId id="530" r:id="rId19"/>
    <p:sldId id="531" r:id="rId20"/>
    <p:sldId id="263" r:id="rId21"/>
    <p:sldId id="457" r:id="rId22"/>
    <p:sldId id="264" r:id="rId23"/>
    <p:sldId id="570" r:id="rId24"/>
    <p:sldId id="460" r:id="rId25"/>
    <p:sldId id="461" r:id="rId26"/>
    <p:sldId id="514" r:id="rId27"/>
    <p:sldId id="430" r:id="rId28"/>
    <p:sldId id="265" r:id="rId29"/>
    <p:sldId id="414" r:id="rId30"/>
    <p:sldId id="515" r:id="rId31"/>
    <p:sldId id="432" r:id="rId32"/>
    <p:sldId id="558" r:id="rId33"/>
    <p:sldId id="527" r:id="rId34"/>
    <p:sldId id="572" r:id="rId35"/>
    <p:sldId id="518" r:id="rId36"/>
    <p:sldId id="563" r:id="rId37"/>
    <p:sldId id="562" r:id="rId38"/>
    <p:sldId id="492" r:id="rId3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86656" autoAdjust="0"/>
  </p:normalViewPr>
  <p:slideViewPr>
    <p:cSldViewPr>
      <p:cViewPr>
        <p:scale>
          <a:sx n="61" d="100"/>
          <a:sy n="61" d="100"/>
        </p:scale>
        <p:origin x="-140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AF3FF-04E7-4736-A675-79BCEB98D14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3207C-3E14-4D8C-98D6-DE1B08720499}">
      <dgm:prSet phldrT="[Text]" custT="1"/>
      <dgm:spPr/>
      <dgm:t>
        <a:bodyPr/>
        <a:lstStyle/>
        <a:p>
          <a:r>
            <a:rPr lang="en-US" sz="3600" dirty="0">
              <a:latin typeface="Comic Sans MS" pitchFamily="66" charset="0"/>
            </a:rPr>
            <a:t>at least 50 percent of uterine contractions</a:t>
          </a:r>
        </a:p>
      </dgm:t>
    </dgm:pt>
    <dgm:pt modelId="{8026181A-E6E7-42AD-A863-6994A9DA4FA7}" type="parTrans" cxnId="{CD55B0DB-7FCE-4B9D-BF67-290CC855BD99}">
      <dgm:prSet/>
      <dgm:spPr/>
      <dgm:t>
        <a:bodyPr/>
        <a:lstStyle/>
        <a:p>
          <a:endParaRPr lang="en-US"/>
        </a:p>
      </dgm:t>
    </dgm:pt>
    <dgm:pt modelId="{0229D78C-02E9-42EE-BA77-E951F3C849AC}" type="sibTrans" cxnId="{CD55B0DB-7FCE-4B9D-BF67-290CC855BD99}">
      <dgm:prSet/>
      <dgm:spPr/>
      <dgm:t>
        <a:bodyPr/>
        <a:lstStyle/>
        <a:p>
          <a:endParaRPr lang="en-US"/>
        </a:p>
      </dgm:t>
    </dgm:pt>
    <dgm:pt modelId="{52297EFE-AB9B-483E-BEA7-87D28B0A25D1}">
      <dgm:prSet phldrT="[Text]" phldr="1" custT="1"/>
      <dgm:spPr/>
      <dgm:t>
        <a:bodyPr/>
        <a:lstStyle/>
        <a:p>
          <a:endParaRPr lang="en-US" sz="3600" dirty="0">
            <a:latin typeface="Comic Sans MS" pitchFamily="66" charset="0"/>
          </a:endParaRPr>
        </a:p>
      </dgm:t>
    </dgm:pt>
    <dgm:pt modelId="{11947804-827E-4D55-ABA4-3022E5672FF9}" type="parTrans" cxnId="{2C6F3304-489E-45E8-A452-FD6062AFE02C}">
      <dgm:prSet/>
      <dgm:spPr/>
      <dgm:t>
        <a:bodyPr/>
        <a:lstStyle/>
        <a:p>
          <a:endParaRPr lang="en-US"/>
        </a:p>
      </dgm:t>
    </dgm:pt>
    <dgm:pt modelId="{2AD30D97-3862-44CE-BF88-9144D9773B55}" type="sibTrans" cxnId="{2C6F3304-489E-45E8-A452-FD6062AFE02C}">
      <dgm:prSet/>
      <dgm:spPr/>
      <dgm:t>
        <a:bodyPr/>
        <a:lstStyle/>
        <a:p>
          <a:endParaRPr lang="en-US"/>
        </a:p>
      </dgm:t>
    </dgm:pt>
    <dgm:pt modelId="{A4C455EE-197D-4E24-BDAE-FA0B7AC252FB}">
      <dgm:prSet phldrT="[Text]" custT="1"/>
      <dgm:spPr/>
      <dgm:t>
        <a:bodyPr/>
        <a:lstStyle/>
        <a:p>
          <a:r>
            <a:rPr lang="en-US" sz="3600" dirty="0">
              <a:latin typeface="Comic Sans MS" pitchFamily="66" charset="0"/>
            </a:rPr>
            <a:t>20-minute window</a:t>
          </a:r>
        </a:p>
      </dgm:t>
    </dgm:pt>
    <dgm:pt modelId="{1EBECCD3-6AE5-42B9-AEEF-24C0C35C9D0F}" type="parTrans" cxnId="{5655CB5E-5B20-4CA6-A813-8E79992B72C7}">
      <dgm:prSet/>
      <dgm:spPr/>
      <dgm:t>
        <a:bodyPr/>
        <a:lstStyle/>
        <a:p>
          <a:endParaRPr lang="en-US"/>
        </a:p>
      </dgm:t>
    </dgm:pt>
    <dgm:pt modelId="{13A21B92-C6D6-41BE-A343-93F85EBC2A4B}" type="sibTrans" cxnId="{5655CB5E-5B20-4CA6-A813-8E79992B72C7}">
      <dgm:prSet/>
      <dgm:spPr/>
      <dgm:t>
        <a:bodyPr/>
        <a:lstStyle/>
        <a:p>
          <a:endParaRPr lang="en-US"/>
        </a:p>
      </dgm:t>
    </dgm:pt>
    <dgm:pt modelId="{D3936FDC-4F28-4BD4-8F4C-755397BD59A0}" type="pres">
      <dgm:prSet presAssocID="{F8AAF3FF-04E7-4736-A675-79BCEB98D1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0F8E1-E071-4F48-8742-3A7927740B77}" type="pres">
      <dgm:prSet presAssocID="{5853207C-3E14-4D8C-98D6-DE1B087204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37A67-1E0D-494F-B141-7A6F16B55E39}" type="pres">
      <dgm:prSet presAssocID="{5853207C-3E14-4D8C-98D6-DE1B0872049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6AF5B-C28C-4E32-97E0-3FB90153806C}" type="pres">
      <dgm:prSet presAssocID="{A4C455EE-197D-4E24-BDAE-FA0B7AC252F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55CB5E-5B20-4CA6-A813-8E79992B72C7}" srcId="{F8AAF3FF-04E7-4736-A675-79BCEB98D14F}" destId="{A4C455EE-197D-4E24-BDAE-FA0B7AC252FB}" srcOrd="1" destOrd="0" parTransId="{1EBECCD3-6AE5-42B9-AEEF-24C0C35C9D0F}" sibTransId="{13A21B92-C6D6-41BE-A343-93F85EBC2A4B}"/>
    <dgm:cxn modelId="{759B71A4-C30C-44FF-AAD7-1444D4C24DD7}" type="presOf" srcId="{52297EFE-AB9B-483E-BEA7-87D28B0A25D1}" destId="{F9E37A67-1E0D-494F-B141-7A6F16B55E39}" srcOrd="0" destOrd="0" presId="urn:microsoft.com/office/officeart/2005/8/layout/vList2"/>
    <dgm:cxn modelId="{DB26A265-B15A-4D99-AC23-980DD0AA077D}" type="presOf" srcId="{A4C455EE-197D-4E24-BDAE-FA0B7AC252FB}" destId="{1B86AF5B-C28C-4E32-97E0-3FB90153806C}" srcOrd="0" destOrd="0" presId="urn:microsoft.com/office/officeart/2005/8/layout/vList2"/>
    <dgm:cxn modelId="{CD55B0DB-7FCE-4B9D-BF67-290CC855BD99}" srcId="{F8AAF3FF-04E7-4736-A675-79BCEB98D14F}" destId="{5853207C-3E14-4D8C-98D6-DE1B08720499}" srcOrd="0" destOrd="0" parTransId="{8026181A-E6E7-42AD-A863-6994A9DA4FA7}" sibTransId="{0229D78C-02E9-42EE-BA77-E951F3C849AC}"/>
    <dgm:cxn modelId="{2C6F3304-489E-45E8-A452-FD6062AFE02C}" srcId="{5853207C-3E14-4D8C-98D6-DE1B08720499}" destId="{52297EFE-AB9B-483E-BEA7-87D28B0A25D1}" srcOrd="0" destOrd="0" parTransId="{11947804-827E-4D55-ABA4-3022E5672FF9}" sibTransId="{2AD30D97-3862-44CE-BF88-9144D9773B55}"/>
    <dgm:cxn modelId="{5853A881-43F7-40B4-8623-297A87A0029B}" type="presOf" srcId="{F8AAF3FF-04E7-4736-A675-79BCEB98D14F}" destId="{D3936FDC-4F28-4BD4-8F4C-755397BD59A0}" srcOrd="0" destOrd="0" presId="urn:microsoft.com/office/officeart/2005/8/layout/vList2"/>
    <dgm:cxn modelId="{C09CA852-A38C-48C3-BE94-54BF4664DBE6}" type="presOf" srcId="{5853207C-3E14-4D8C-98D6-DE1B08720499}" destId="{E990F8E1-E071-4F48-8742-3A7927740B77}" srcOrd="0" destOrd="0" presId="urn:microsoft.com/office/officeart/2005/8/layout/vList2"/>
    <dgm:cxn modelId="{C021C4B4-1D0C-47F4-BFD5-D97F91B7A94E}" type="presParOf" srcId="{D3936FDC-4F28-4BD4-8F4C-755397BD59A0}" destId="{E990F8E1-E071-4F48-8742-3A7927740B77}" srcOrd="0" destOrd="0" presId="urn:microsoft.com/office/officeart/2005/8/layout/vList2"/>
    <dgm:cxn modelId="{28C8D9F9-2E7A-4B6F-8FC7-E342361FAE4D}" type="presParOf" srcId="{D3936FDC-4F28-4BD4-8F4C-755397BD59A0}" destId="{F9E37A67-1E0D-494F-B141-7A6F16B55E39}" srcOrd="1" destOrd="0" presId="urn:microsoft.com/office/officeart/2005/8/layout/vList2"/>
    <dgm:cxn modelId="{E45B806A-0989-4AB7-BD55-17059DF7637A}" type="presParOf" srcId="{D3936FDC-4F28-4BD4-8F4C-755397BD59A0}" destId="{1B86AF5B-C28C-4E32-97E0-3FB9015380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386639-15B4-4986-AC5F-1DCCB981886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3AE8E8-539B-4684-8084-8596E641F463}">
      <dgm:prSet custT="1"/>
      <dgm:spPr/>
      <dgm:t>
        <a:bodyPr/>
        <a:lstStyle/>
        <a:p>
          <a:r>
            <a:rPr lang="en-US" sz="4400" dirty="0">
              <a:latin typeface="Comic Sans MS" pitchFamily="66" charset="0"/>
            </a:rPr>
            <a:t>CNS response</a:t>
          </a:r>
        </a:p>
      </dgm:t>
    </dgm:pt>
    <dgm:pt modelId="{68590095-9DB1-4060-8315-EE51FD148449}" type="parTrans" cxnId="{ECF15E7D-E034-415F-B7E4-DE9C0B546279}">
      <dgm:prSet/>
      <dgm:spPr/>
      <dgm:t>
        <a:bodyPr/>
        <a:lstStyle/>
        <a:p>
          <a:endParaRPr lang="en-US"/>
        </a:p>
      </dgm:t>
    </dgm:pt>
    <dgm:pt modelId="{41D1C1EB-474D-4384-8816-70A429898248}" type="sibTrans" cxnId="{ECF15E7D-E034-415F-B7E4-DE9C0B546279}">
      <dgm:prSet/>
      <dgm:spPr/>
      <dgm:t>
        <a:bodyPr/>
        <a:lstStyle/>
        <a:p>
          <a:endParaRPr lang="en-US"/>
        </a:p>
      </dgm:t>
    </dgm:pt>
    <dgm:pt modelId="{7A8707BA-7373-430F-82A2-03F877A17C39}">
      <dgm:prSet custT="1"/>
      <dgm:spPr/>
      <dgm:t>
        <a:bodyPr/>
        <a:lstStyle/>
        <a:p>
          <a:r>
            <a:rPr lang="en-US" sz="5900" dirty="0">
              <a:latin typeface="Comic Sans MS" pitchFamily="66" charset="0"/>
            </a:rPr>
            <a:t> </a:t>
          </a:r>
          <a:r>
            <a:rPr lang="en-US" sz="4400" dirty="0">
              <a:latin typeface="Comic Sans MS" pitchFamily="66" charset="0"/>
            </a:rPr>
            <a:t>myocardial depression</a:t>
          </a:r>
        </a:p>
      </dgm:t>
    </dgm:pt>
    <dgm:pt modelId="{7F20290B-43FF-4F85-AFD1-DC04F22D346D}" type="parTrans" cxnId="{1E0BBF98-7004-4E42-ABBF-B97B869E17B5}">
      <dgm:prSet/>
      <dgm:spPr/>
      <dgm:t>
        <a:bodyPr/>
        <a:lstStyle/>
        <a:p>
          <a:endParaRPr lang="en-US"/>
        </a:p>
      </dgm:t>
    </dgm:pt>
    <dgm:pt modelId="{D21AEFA9-8F4C-4984-BC5C-948CC77693C9}" type="sibTrans" cxnId="{1E0BBF98-7004-4E42-ABBF-B97B869E17B5}">
      <dgm:prSet/>
      <dgm:spPr/>
      <dgm:t>
        <a:bodyPr/>
        <a:lstStyle/>
        <a:p>
          <a:endParaRPr lang="en-US"/>
        </a:p>
      </dgm:t>
    </dgm:pt>
    <dgm:pt modelId="{55685CA4-F144-41F6-959A-7EDDC12C1F64}" type="pres">
      <dgm:prSet presAssocID="{68386639-15B4-4986-AC5F-1DCCB98188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1C26D3-5C0F-44BE-B684-9ADB56117AB7}" type="pres">
      <dgm:prSet presAssocID="{D43AE8E8-539B-4684-8084-8596E641F46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9CAC4-392C-43BB-BA99-5AFF66D76DF0}" type="pres">
      <dgm:prSet presAssocID="{41D1C1EB-474D-4384-8816-70A429898248}" presName="spacer" presStyleCnt="0"/>
      <dgm:spPr/>
    </dgm:pt>
    <dgm:pt modelId="{D86B98C0-A061-4246-A507-8847691A73C2}" type="pres">
      <dgm:prSet presAssocID="{7A8707BA-7373-430F-82A2-03F877A17C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A12D2B-E283-46AE-B8C9-DED060016CA9}" type="presOf" srcId="{68386639-15B4-4986-AC5F-1DCCB9818864}" destId="{55685CA4-F144-41F6-959A-7EDDC12C1F64}" srcOrd="0" destOrd="0" presId="urn:microsoft.com/office/officeart/2005/8/layout/vList2"/>
    <dgm:cxn modelId="{2862EA60-6A59-4D45-B5F6-1F30BA6A638B}" type="presOf" srcId="{D43AE8E8-539B-4684-8084-8596E641F463}" destId="{1F1C26D3-5C0F-44BE-B684-9ADB56117AB7}" srcOrd="0" destOrd="0" presId="urn:microsoft.com/office/officeart/2005/8/layout/vList2"/>
    <dgm:cxn modelId="{ECF15E7D-E034-415F-B7E4-DE9C0B546279}" srcId="{68386639-15B4-4986-AC5F-1DCCB9818864}" destId="{D43AE8E8-539B-4684-8084-8596E641F463}" srcOrd="0" destOrd="0" parTransId="{68590095-9DB1-4060-8315-EE51FD148449}" sibTransId="{41D1C1EB-474D-4384-8816-70A429898248}"/>
    <dgm:cxn modelId="{C2BCC261-E8D1-413A-A616-D8FA9F54BCC6}" type="presOf" srcId="{7A8707BA-7373-430F-82A2-03F877A17C39}" destId="{D86B98C0-A061-4246-A507-8847691A73C2}" srcOrd="0" destOrd="0" presId="urn:microsoft.com/office/officeart/2005/8/layout/vList2"/>
    <dgm:cxn modelId="{1E0BBF98-7004-4E42-ABBF-B97B869E17B5}" srcId="{68386639-15B4-4986-AC5F-1DCCB9818864}" destId="{7A8707BA-7373-430F-82A2-03F877A17C39}" srcOrd="1" destOrd="0" parTransId="{7F20290B-43FF-4F85-AFD1-DC04F22D346D}" sibTransId="{D21AEFA9-8F4C-4984-BC5C-948CC77693C9}"/>
    <dgm:cxn modelId="{E783E3B2-D99A-45D0-9B4C-1B09A80C63C3}" type="presParOf" srcId="{55685CA4-F144-41F6-959A-7EDDC12C1F64}" destId="{1F1C26D3-5C0F-44BE-B684-9ADB56117AB7}" srcOrd="0" destOrd="0" presId="urn:microsoft.com/office/officeart/2005/8/layout/vList2"/>
    <dgm:cxn modelId="{BB6072F2-B1C3-4EB0-B49B-7261C1D8121F}" type="presParOf" srcId="{55685CA4-F144-41F6-959A-7EDDC12C1F64}" destId="{C019CAC4-392C-43BB-BA99-5AFF66D76DF0}" srcOrd="1" destOrd="0" presId="urn:microsoft.com/office/officeart/2005/8/layout/vList2"/>
    <dgm:cxn modelId="{CB4D27B2-9CF9-40EC-A2DB-87BCAF956A02}" type="presParOf" srcId="{55685CA4-F144-41F6-959A-7EDDC12C1F64}" destId="{D86B98C0-A061-4246-A507-8847691A73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D79063-9C95-4D6F-919A-55D698834E28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1C1A0-139D-4A63-B399-E9FE48F19A09}">
      <dgm:prSet phldrT="[Text]" custT="1"/>
      <dgm:spPr/>
      <dgm:t>
        <a:bodyPr/>
        <a:lstStyle/>
        <a:p>
          <a:r>
            <a:rPr lang="en-US" sz="4000" dirty="0">
              <a:latin typeface="Comic Sans MS" pitchFamily="66" charset="0"/>
            </a:rPr>
            <a:t>Uterine  </a:t>
          </a:r>
          <a:r>
            <a:rPr lang="en-US" sz="4000" dirty="0" err="1">
              <a:latin typeface="Comic Sans MS" pitchFamily="66" charset="0"/>
            </a:rPr>
            <a:t>tachysystole</a:t>
          </a:r>
          <a:endParaRPr lang="en-US" sz="4000" dirty="0">
            <a:latin typeface="Comic Sans MS" pitchFamily="66" charset="0"/>
          </a:endParaRPr>
        </a:p>
      </dgm:t>
    </dgm:pt>
    <dgm:pt modelId="{EE873B32-15C3-4077-A6DD-C50B447AA3E0}" type="parTrans" cxnId="{52A9767D-3167-40A7-BA49-DE319AAFEF5D}">
      <dgm:prSet/>
      <dgm:spPr/>
      <dgm:t>
        <a:bodyPr/>
        <a:lstStyle/>
        <a:p>
          <a:endParaRPr lang="en-US"/>
        </a:p>
      </dgm:t>
    </dgm:pt>
    <dgm:pt modelId="{EB7517BA-378B-4B25-BBC9-2EE03FFE7A6E}" type="sibTrans" cxnId="{52A9767D-3167-40A7-BA49-DE319AAFEF5D}">
      <dgm:prSet/>
      <dgm:spPr/>
      <dgm:t>
        <a:bodyPr/>
        <a:lstStyle/>
        <a:p>
          <a:endParaRPr lang="en-US"/>
        </a:p>
      </dgm:t>
    </dgm:pt>
    <dgm:pt modelId="{D3AF6593-3A7C-46A6-993D-4511124EB690}">
      <dgm:prSet custT="1"/>
      <dgm:spPr/>
      <dgm:t>
        <a:bodyPr/>
        <a:lstStyle/>
        <a:p>
          <a:r>
            <a:rPr lang="en-US" sz="4000" dirty="0">
              <a:latin typeface="Comic Sans MS" pitchFamily="66" charset="0"/>
            </a:rPr>
            <a:t>Maternal  hypotension</a:t>
          </a:r>
        </a:p>
      </dgm:t>
    </dgm:pt>
    <dgm:pt modelId="{CDA779F0-A6FE-4635-BC2F-8A5FA6791B86}" type="parTrans" cxnId="{AED7F34A-88C6-4A46-8FC1-0D6545C71467}">
      <dgm:prSet/>
      <dgm:spPr/>
      <dgm:t>
        <a:bodyPr/>
        <a:lstStyle/>
        <a:p>
          <a:endParaRPr lang="en-US"/>
        </a:p>
      </dgm:t>
    </dgm:pt>
    <dgm:pt modelId="{D9B12CB9-30DF-4663-8F1C-BE9C2D0CED2E}" type="sibTrans" cxnId="{AED7F34A-88C6-4A46-8FC1-0D6545C71467}">
      <dgm:prSet/>
      <dgm:spPr/>
      <dgm:t>
        <a:bodyPr/>
        <a:lstStyle/>
        <a:p>
          <a:endParaRPr lang="en-US"/>
        </a:p>
      </dgm:t>
    </dgm:pt>
    <dgm:pt modelId="{724D349E-D69D-4044-BD65-10F77F6C7905}">
      <dgm:prSet custT="1"/>
      <dgm:spPr/>
      <dgm:t>
        <a:bodyPr/>
        <a:lstStyle/>
        <a:p>
          <a:r>
            <a:rPr lang="en-US" sz="4000" dirty="0">
              <a:latin typeface="Comic Sans MS" pitchFamily="66" charset="0"/>
            </a:rPr>
            <a:t>Maternal  hypoxia</a:t>
          </a:r>
        </a:p>
      </dgm:t>
    </dgm:pt>
    <dgm:pt modelId="{5B844133-C0FA-4D66-A43C-1892BC3DBC10}" type="parTrans" cxnId="{D5A24FA7-E2AD-4AAC-A4F5-E8A5252BA93A}">
      <dgm:prSet/>
      <dgm:spPr/>
      <dgm:t>
        <a:bodyPr/>
        <a:lstStyle/>
        <a:p>
          <a:endParaRPr lang="en-US"/>
        </a:p>
      </dgm:t>
    </dgm:pt>
    <dgm:pt modelId="{9167870C-BBBF-45B0-BC03-E2B66D68ED1C}" type="sibTrans" cxnId="{D5A24FA7-E2AD-4AAC-A4F5-E8A5252BA93A}">
      <dgm:prSet/>
      <dgm:spPr/>
      <dgm:t>
        <a:bodyPr/>
        <a:lstStyle/>
        <a:p>
          <a:endParaRPr lang="en-US"/>
        </a:p>
      </dgm:t>
    </dgm:pt>
    <dgm:pt modelId="{B22C4925-A182-4663-88A3-1E874DD9BE23}">
      <dgm:prSet custT="1"/>
      <dgm:spPr/>
      <dgm:t>
        <a:bodyPr/>
        <a:lstStyle/>
        <a:p>
          <a:r>
            <a:rPr lang="en-US" sz="4000" dirty="0">
              <a:latin typeface="Comic Sans MS" pitchFamily="66" charset="0"/>
            </a:rPr>
            <a:t>Maternal  </a:t>
          </a:r>
          <a:r>
            <a:rPr lang="en-US" sz="4000" dirty="0" err="1">
              <a:latin typeface="Comic Sans MS" pitchFamily="66" charset="0"/>
            </a:rPr>
            <a:t>vasculopathy</a:t>
          </a:r>
          <a:endParaRPr lang="en-US" sz="4000" dirty="0">
            <a:latin typeface="Comic Sans MS" pitchFamily="66" charset="0"/>
          </a:endParaRPr>
        </a:p>
      </dgm:t>
    </dgm:pt>
    <dgm:pt modelId="{2935EECD-422C-4687-8827-804C5EB924E5}" type="parTrans" cxnId="{108A270A-482C-4E2E-8DCF-5AD3640D872E}">
      <dgm:prSet/>
      <dgm:spPr/>
      <dgm:t>
        <a:bodyPr/>
        <a:lstStyle/>
        <a:p>
          <a:endParaRPr lang="en-US"/>
        </a:p>
      </dgm:t>
    </dgm:pt>
    <dgm:pt modelId="{ADAAE328-7075-4AEE-8BD1-D24B83D0EE96}" type="sibTrans" cxnId="{108A270A-482C-4E2E-8DCF-5AD3640D872E}">
      <dgm:prSet/>
      <dgm:spPr/>
      <dgm:t>
        <a:bodyPr/>
        <a:lstStyle/>
        <a:p>
          <a:endParaRPr lang="en-US"/>
        </a:p>
      </dgm:t>
    </dgm:pt>
    <dgm:pt modelId="{25A214D1-1257-4E76-A921-18D76986FB51}">
      <dgm:prSet custT="1"/>
      <dgm:spPr/>
      <dgm:t>
        <a:bodyPr/>
        <a:lstStyle/>
        <a:p>
          <a:r>
            <a:rPr lang="en-US" sz="4000" dirty="0">
              <a:latin typeface="Comic Sans MS" pitchFamily="66" charset="0"/>
            </a:rPr>
            <a:t>Placental  disorders</a:t>
          </a:r>
        </a:p>
      </dgm:t>
    </dgm:pt>
    <dgm:pt modelId="{A372F268-7480-4B93-9FD3-D8554B2FD663}" type="parTrans" cxnId="{E95A4487-ADFD-4CFA-BB95-FE15D8827558}">
      <dgm:prSet/>
      <dgm:spPr/>
      <dgm:t>
        <a:bodyPr/>
        <a:lstStyle/>
        <a:p>
          <a:endParaRPr lang="en-US"/>
        </a:p>
      </dgm:t>
    </dgm:pt>
    <dgm:pt modelId="{FB784C83-E40C-4C66-AA18-95236EACDA34}" type="sibTrans" cxnId="{E95A4487-ADFD-4CFA-BB95-FE15D8827558}">
      <dgm:prSet/>
      <dgm:spPr/>
      <dgm:t>
        <a:bodyPr/>
        <a:lstStyle/>
        <a:p>
          <a:endParaRPr lang="en-US"/>
        </a:p>
      </dgm:t>
    </dgm:pt>
    <dgm:pt modelId="{64F44B0A-EB43-4844-90BE-370FA2A4FE59}" type="pres">
      <dgm:prSet presAssocID="{0DD79063-9C95-4D6F-919A-55D698834E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EAB38F1-19B2-464C-AB0E-844BB6AB5F98}" type="pres">
      <dgm:prSet presAssocID="{0DD79063-9C95-4D6F-919A-55D698834E28}" presName="Name1" presStyleCnt="0"/>
      <dgm:spPr/>
    </dgm:pt>
    <dgm:pt modelId="{42F2F7AF-624B-4EB3-85DC-B3772AA54A6B}" type="pres">
      <dgm:prSet presAssocID="{0DD79063-9C95-4D6F-919A-55D698834E28}" presName="cycle" presStyleCnt="0"/>
      <dgm:spPr/>
    </dgm:pt>
    <dgm:pt modelId="{1BD8C5FE-38D7-4A97-A655-D5ED3B209E1C}" type="pres">
      <dgm:prSet presAssocID="{0DD79063-9C95-4D6F-919A-55D698834E28}" presName="srcNode" presStyleLbl="node1" presStyleIdx="0" presStyleCnt="5"/>
      <dgm:spPr/>
    </dgm:pt>
    <dgm:pt modelId="{CF4A04E9-D544-4CEF-848A-25E184C93D0A}" type="pres">
      <dgm:prSet presAssocID="{0DD79063-9C95-4D6F-919A-55D698834E28}" presName="conn" presStyleLbl="parChTrans1D2" presStyleIdx="0" presStyleCnt="1"/>
      <dgm:spPr/>
      <dgm:t>
        <a:bodyPr/>
        <a:lstStyle/>
        <a:p>
          <a:endParaRPr lang="en-US"/>
        </a:p>
      </dgm:t>
    </dgm:pt>
    <dgm:pt modelId="{B7F37FF3-5BF0-4712-A1B9-5DBA723BBB82}" type="pres">
      <dgm:prSet presAssocID="{0DD79063-9C95-4D6F-919A-55D698834E28}" presName="extraNode" presStyleLbl="node1" presStyleIdx="0" presStyleCnt="5"/>
      <dgm:spPr/>
    </dgm:pt>
    <dgm:pt modelId="{E2C4060C-AD6C-4F1F-AE03-CF5061B2B1A7}" type="pres">
      <dgm:prSet presAssocID="{0DD79063-9C95-4D6F-919A-55D698834E28}" presName="dstNode" presStyleLbl="node1" presStyleIdx="0" presStyleCnt="5"/>
      <dgm:spPr/>
    </dgm:pt>
    <dgm:pt modelId="{29FFBC77-BD71-417D-AD7E-3A38ED2230AF}" type="pres">
      <dgm:prSet presAssocID="{A481C1A0-139D-4A63-B399-E9FE48F19A0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EBAD9-537E-4528-9007-90772D8E59C9}" type="pres">
      <dgm:prSet presAssocID="{A481C1A0-139D-4A63-B399-E9FE48F19A09}" presName="accent_1" presStyleCnt="0"/>
      <dgm:spPr/>
    </dgm:pt>
    <dgm:pt modelId="{80A44ED9-1E30-4775-B6E8-015FEAB4F025}" type="pres">
      <dgm:prSet presAssocID="{A481C1A0-139D-4A63-B399-E9FE48F19A09}" presName="accentRepeatNode" presStyleLbl="solidFgAcc1" presStyleIdx="0" presStyleCnt="5"/>
      <dgm:spPr/>
    </dgm:pt>
    <dgm:pt modelId="{08F6F409-B9A9-4A42-A3EC-1497BE0DD04D}" type="pres">
      <dgm:prSet presAssocID="{D3AF6593-3A7C-46A6-993D-4511124EB69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B7D1E-DF6E-44AA-85EA-8598261A0B93}" type="pres">
      <dgm:prSet presAssocID="{D3AF6593-3A7C-46A6-993D-4511124EB690}" presName="accent_2" presStyleCnt="0"/>
      <dgm:spPr/>
    </dgm:pt>
    <dgm:pt modelId="{58153E93-5F32-4472-BA9D-EFE83AEEC404}" type="pres">
      <dgm:prSet presAssocID="{D3AF6593-3A7C-46A6-993D-4511124EB690}" presName="accentRepeatNode" presStyleLbl="solidFgAcc1" presStyleIdx="1" presStyleCnt="5"/>
      <dgm:spPr/>
    </dgm:pt>
    <dgm:pt modelId="{20815ABA-CCD8-4362-886E-208FA1CDDCAE}" type="pres">
      <dgm:prSet presAssocID="{724D349E-D69D-4044-BD65-10F77F6C790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982B0-1F88-44FA-B1AE-2071FFA80B56}" type="pres">
      <dgm:prSet presAssocID="{724D349E-D69D-4044-BD65-10F77F6C7905}" presName="accent_3" presStyleCnt="0"/>
      <dgm:spPr/>
    </dgm:pt>
    <dgm:pt modelId="{40866BF4-D3D2-45A3-A23D-CE204E6FFC82}" type="pres">
      <dgm:prSet presAssocID="{724D349E-D69D-4044-BD65-10F77F6C7905}" presName="accentRepeatNode" presStyleLbl="solidFgAcc1" presStyleIdx="2" presStyleCnt="5"/>
      <dgm:spPr/>
    </dgm:pt>
    <dgm:pt modelId="{4CF0BDF8-86DA-4C7E-957F-DB9C6171D294}" type="pres">
      <dgm:prSet presAssocID="{B22C4925-A182-4663-88A3-1E874DD9BE2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F3AE3-C660-433E-8177-11025603B5FC}" type="pres">
      <dgm:prSet presAssocID="{B22C4925-A182-4663-88A3-1E874DD9BE23}" presName="accent_4" presStyleCnt="0"/>
      <dgm:spPr/>
    </dgm:pt>
    <dgm:pt modelId="{8D326674-2B4A-41A4-9E3F-238BD67A6191}" type="pres">
      <dgm:prSet presAssocID="{B22C4925-A182-4663-88A3-1E874DD9BE23}" presName="accentRepeatNode" presStyleLbl="solidFgAcc1" presStyleIdx="3" presStyleCnt="5"/>
      <dgm:spPr/>
    </dgm:pt>
    <dgm:pt modelId="{8EFEC8F6-7D2B-4572-8A47-A2D176D00FAC}" type="pres">
      <dgm:prSet presAssocID="{25A214D1-1257-4E76-A921-18D76986FB5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F9525-03EB-4163-8877-60B78813B5D8}" type="pres">
      <dgm:prSet presAssocID="{25A214D1-1257-4E76-A921-18D76986FB51}" presName="accent_5" presStyleCnt="0"/>
      <dgm:spPr/>
    </dgm:pt>
    <dgm:pt modelId="{FE20E25A-8FF9-491F-B8F0-40AE330A80FD}" type="pres">
      <dgm:prSet presAssocID="{25A214D1-1257-4E76-A921-18D76986FB51}" presName="accentRepeatNode" presStyleLbl="solidFgAcc1" presStyleIdx="4" presStyleCnt="5" custLinFactNeighborX="509" custLinFactNeighborY="-5057"/>
      <dgm:spPr/>
    </dgm:pt>
  </dgm:ptLst>
  <dgm:cxnLst>
    <dgm:cxn modelId="{E95A4487-ADFD-4CFA-BB95-FE15D8827558}" srcId="{0DD79063-9C95-4D6F-919A-55D698834E28}" destId="{25A214D1-1257-4E76-A921-18D76986FB51}" srcOrd="4" destOrd="0" parTransId="{A372F268-7480-4B93-9FD3-D8554B2FD663}" sibTransId="{FB784C83-E40C-4C66-AA18-95236EACDA34}"/>
    <dgm:cxn modelId="{404770EE-ECBD-4621-A061-484CA422232A}" type="presOf" srcId="{D3AF6593-3A7C-46A6-993D-4511124EB690}" destId="{08F6F409-B9A9-4A42-A3EC-1497BE0DD04D}" srcOrd="0" destOrd="0" presId="urn:microsoft.com/office/officeart/2008/layout/VerticalCurvedList"/>
    <dgm:cxn modelId="{AED7F34A-88C6-4A46-8FC1-0D6545C71467}" srcId="{0DD79063-9C95-4D6F-919A-55D698834E28}" destId="{D3AF6593-3A7C-46A6-993D-4511124EB690}" srcOrd="1" destOrd="0" parTransId="{CDA779F0-A6FE-4635-BC2F-8A5FA6791B86}" sibTransId="{D9B12CB9-30DF-4663-8F1C-BE9C2D0CED2E}"/>
    <dgm:cxn modelId="{2865902A-CA66-4445-A83A-849077177AD1}" type="presOf" srcId="{A481C1A0-139D-4A63-B399-E9FE48F19A09}" destId="{29FFBC77-BD71-417D-AD7E-3A38ED2230AF}" srcOrd="0" destOrd="0" presId="urn:microsoft.com/office/officeart/2008/layout/VerticalCurvedList"/>
    <dgm:cxn modelId="{108A270A-482C-4E2E-8DCF-5AD3640D872E}" srcId="{0DD79063-9C95-4D6F-919A-55D698834E28}" destId="{B22C4925-A182-4663-88A3-1E874DD9BE23}" srcOrd="3" destOrd="0" parTransId="{2935EECD-422C-4687-8827-804C5EB924E5}" sibTransId="{ADAAE328-7075-4AEE-8BD1-D24B83D0EE96}"/>
    <dgm:cxn modelId="{723EF7E1-23DE-44ED-8486-3FE65AA8A3FB}" type="presOf" srcId="{EB7517BA-378B-4B25-BBC9-2EE03FFE7A6E}" destId="{CF4A04E9-D544-4CEF-848A-25E184C93D0A}" srcOrd="0" destOrd="0" presId="urn:microsoft.com/office/officeart/2008/layout/VerticalCurvedList"/>
    <dgm:cxn modelId="{6E7A9363-60FE-4B5C-AB74-405F544831A6}" type="presOf" srcId="{724D349E-D69D-4044-BD65-10F77F6C7905}" destId="{20815ABA-CCD8-4362-886E-208FA1CDDCAE}" srcOrd="0" destOrd="0" presId="urn:microsoft.com/office/officeart/2008/layout/VerticalCurvedList"/>
    <dgm:cxn modelId="{D5A24FA7-E2AD-4AAC-A4F5-E8A5252BA93A}" srcId="{0DD79063-9C95-4D6F-919A-55D698834E28}" destId="{724D349E-D69D-4044-BD65-10F77F6C7905}" srcOrd="2" destOrd="0" parTransId="{5B844133-C0FA-4D66-A43C-1892BC3DBC10}" sibTransId="{9167870C-BBBF-45B0-BC03-E2B66D68ED1C}"/>
    <dgm:cxn modelId="{E2531B69-D71A-472B-B5AA-7B69FCFC25DA}" type="presOf" srcId="{0DD79063-9C95-4D6F-919A-55D698834E28}" destId="{64F44B0A-EB43-4844-90BE-370FA2A4FE59}" srcOrd="0" destOrd="0" presId="urn:microsoft.com/office/officeart/2008/layout/VerticalCurvedList"/>
    <dgm:cxn modelId="{52A9767D-3167-40A7-BA49-DE319AAFEF5D}" srcId="{0DD79063-9C95-4D6F-919A-55D698834E28}" destId="{A481C1A0-139D-4A63-B399-E9FE48F19A09}" srcOrd="0" destOrd="0" parTransId="{EE873B32-15C3-4077-A6DD-C50B447AA3E0}" sibTransId="{EB7517BA-378B-4B25-BBC9-2EE03FFE7A6E}"/>
    <dgm:cxn modelId="{8FEDA80D-946F-4A46-A29F-5CFD3DE9C9BC}" type="presOf" srcId="{B22C4925-A182-4663-88A3-1E874DD9BE23}" destId="{4CF0BDF8-86DA-4C7E-957F-DB9C6171D294}" srcOrd="0" destOrd="0" presId="urn:microsoft.com/office/officeart/2008/layout/VerticalCurvedList"/>
    <dgm:cxn modelId="{8B7472E5-8336-495D-9720-18B25A8F7C62}" type="presOf" srcId="{25A214D1-1257-4E76-A921-18D76986FB51}" destId="{8EFEC8F6-7D2B-4572-8A47-A2D176D00FAC}" srcOrd="0" destOrd="0" presId="urn:microsoft.com/office/officeart/2008/layout/VerticalCurvedList"/>
    <dgm:cxn modelId="{7FA213C9-CF25-44F7-B4E0-2E454D38D005}" type="presParOf" srcId="{64F44B0A-EB43-4844-90BE-370FA2A4FE59}" destId="{6EAB38F1-19B2-464C-AB0E-844BB6AB5F98}" srcOrd="0" destOrd="0" presId="urn:microsoft.com/office/officeart/2008/layout/VerticalCurvedList"/>
    <dgm:cxn modelId="{9B9408B3-5AD7-4613-84FA-251D4CAD7E4B}" type="presParOf" srcId="{6EAB38F1-19B2-464C-AB0E-844BB6AB5F98}" destId="{42F2F7AF-624B-4EB3-85DC-B3772AA54A6B}" srcOrd="0" destOrd="0" presId="urn:microsoft.com/office/officeart/2008/layout/VerticalCurvedList"/>
    <dgm:cxn modelId="{2611F93B-D9A3-4C02-A148-9F2D84DA3226}" type="presParOf" srcId="{42F2F7AF-624B-4EB3-85DC-B3772AA54A6B}" destId="{1BD8C5FE-38D7-4A97-A655-D5ED3B209E1C}" srcOrd="0" destOrd="0" presId="urn:microsoft.com/office/officeart/2008/layout/VerticalCurvedList"/>
    <dgm:cxn modelId="{352D94DC-AF0A-4214-900F-57183B823074}" type="presParOf" srcId="{42F2F7AF-624B-4EB3-85DC-B3772AA54A6B}" destId="{CF4A04E9-D544-4CEF-848A-25E184C93D0A}" srcOrd="1" destOrd="0" presId="urn:microsoft.com/office/officeart/2008/layout/VerticalCurvedList"/>
    <dgm:cxn modelId="{84DC14F5-2C31-4662-925E-8E37BFBF4910}" type="presParOf" srcId="{42F2F7AF-624B-4EB3-85DC-B3772AA54A6B}" destId="{B7F37FF3-5BF0-4712-A1B9-5DBA723BBB82}" srcOrd="2" destOrd="0" presId="urn:microsoft.com/office/officeart/2008/layout/VerticalCurvedList"/>
    <dgm:cxn modelId="{7F1ED346-7F87-4743-8E07-FB256B46D962}" type="presParOf" srcId="{42F2F7AF-624B-4EB3-85DC-B3772AA54A6B}" destId="{E2C4060C-AD6C-4F1F-AE03-CF5061B2B1A7}" srcOrd="3" destOrd="0" presId="urn:microsoft.com/office/officeart/2008/layout/VerticalCurvedList"/>
    <dgm:cxn modelId="{E6BA989A-D728-4E76-9978-F36A28A43E46}" type="presParOf" srcId="{6EAB38F1-19B2-464C-AB0E-844BB6AB5F98}" destId="{29FFBC77-BD71-417D-AD7E-3A38ED2230AF}" srcOrd="1" destOrd="0" presId="urn:microsoft.com/office/officeart/2008/layout/VerticalCurvedList"/>
    <dgm:cxn modelId="{CAAD1303-D2F3-4FBA-94C9-828C255AF05C}" type="presParOf" srcId="{6EAB38F1-19B2-464C-AB0E-844BB6AB5F98}" destId="{4A5EBAD9-537E-4528-9007-90772D8E59C9}" srcOrd="2" destOrd="0" presId="urn:microsoft.com/office/officeart/2008/layout/VerticalCurvedList"/>
    <dgm:cxn modelId="{BA39ADE6-5A34-4F52-82B7-54A2B926B806}" type="presParOf" srcId="{4A5EBAD9-537E-4528-9007-90772D8E59C9}" destId="{80A44ED9-1E30-4775-B6E8-015FEAB4F025}" srcOrd="0" destOrd="0" presId="urn:microsoft.com/office/officeart/2008/layout/VerticalCurvedList"/>
    <dgm:cxn modelId="{9BF2B381-A19A-439D-AB2F-2F08B817C21E}" type="presParOf" srcId="{6EAB38F1-19B2-464C-AB0E-844BB6AB5F98}" destId="{08F6F409-B9A9-4A42-A3EC-1497BE0DD04D}" srcOrd="3" destOrd="0" presId="urn:microsoft.com/office/officeart/2008/layout/VerticalCurvedList"/>
    <dgm:cxn modelId="{897584FD-701F-4D53-B554-8A207F13501C}" type="presParOf" srcId="{6EAB38F1-19B2-464C-AB0E-844BB6AB5F98}" destId="{C0FB7D1E-DF6E-44AA-85EA-8598261A0B93}" srcOrd="4" destOrd="0" presId="urn:microsoft.com/office/officeart/2008/layout/VerticalCurvedList"/>
    <dgm:cxn modelId="{5A61E1F5-7EE1-42F2-AC02-66D69472E37D}" type="presParOf" srcId="{C0FB7D1E-DF6E-44AA-85EA-8598261A0B93}" destId="{58153E93-5F32-4472-BA9D-EFE83AEEC404}" srcOrd="0" destOrd="0" presId="urn:microsoft.com/office/officeart/2008/layout/VerticalCurvedList"/>
    <dgm:cxn modelId="{3791FF57-E3B7-4805-8782-18D01521776A}" type="presParOf" srcId="{6EAB38F1-19B2-464C-AB0E-844BB6AB5F98}" destId="{20815ABA-CCD8-4362-886E-208FA1CDDCAE}" srcOrd="5" destOrd="0" presId="urn:microsoft.com/office/officeart/2008/layout/VerticalCurvedList"/>
    <dgm:cxn modelId="{D6588B6A-FCDB-427C-8988-D237FF0322D6}" type="presParOf" srcId="{6EAB38F1-19B2-464C-AB0E-844BB6AB5F98}" destId="{493982B0-1F88-44FA-B1AE-2071FFA80B56}" srcOrd="6" destOrd="0" presId="urn:microsoft.com/office/officeart/2008/layout/VerticalCurvedList"/>
    <dgm:cxn modelId="{FC602A70-824D-41CA-B1F1-AE429C25F8CE}" type="presParOf" srcId="{493982B0-1F88-44FA-B1AE-2071FFA80B56}" destId="{40866BF4-D3D2-45A3-A23D-CE204E6FFC82}" srcOrd="0" destOrd="0" presId="urn:microsoft.com/office/officeart/2008/layout/VerticalCurvedList"/>
    <dgm:cxn modelId="{D22E8972-44ED-4B6C-A2BC-6EF233B07C68}" type="presParOf" srcId="{6EAB38F1-19B2-464C-AB0E-844BB6AB5F98}" destId="{4CF0BDF8-86DA-4C7E-957F-DB9C6171D294}" srcOrd="7" destOrd="0" presId="urn:microsoft.com/office/officeart/2008/layout/VerticalCurvedList"/>
    <dgm:cxn modelId="{2CE67C32-DF27-4CC3-8A38-02614158133B}" type="presParOf" srcId="{6EAB38F1-19B2-464C-AB0E-844BB6AB5F98}" destId="{871F3AE3-C660-433E-8177-11025603B5FC}" srcOrd="8" destOrd="0" presId="urn:microsoft.com/office/officeart/2008/layout/VerticalCurvedList"/>
    <dgm:cxn modelId="{FF19E4D5-136C-42F9-AB21-FBA622BA38C1}" type="presParOf" srcId="{871F3AE3-C660-433E-8177-11025603B5FC}" destId="{8D326674-2B4A-41A4-9E3F-238BD67A6191}" srcOrd="0" destOrd="0" presId="urn:microsoft.com/office/officeart/2008/layout/VerticalCurvedList"/>
    <dgm:cxn modelId="{20DF68F9-89D6-4E25-AC8A-EE84C6EECA58}" type="presParOf" srcId="{6EAB38F1-19B2-464C-AB0E-844BB6AB5F98}" destId="{8EFEC8F6-7D2B-4572-8A47-A2D176D00FAC}" srcOrd="9" destOrd="0" presId="urn:microsoft.com/office/officeart/2008/layout/VerticalCurvedList"/>
    <dgm:cxn modelId="{EBC8F56C-8754-4426-ACEE-988D729CBE8D}" type="presParOf" srcId="{6EAB38F1-19B2-464C-AB0E-844BB6AB5F98}" destId="{103F9525-03EB-4163-8877-60B78813B5D8}" srcOrd="10" destOrd="0" presId="urn:microsoft.com/office/officeart/2008/layout/VerticalCurvedList"/>
    <dgm:cxn modelId="{56FBC1E4-AC88-4C68-B7B2-6FD784B1BA5F}" type="presParOf" srcId="{103F9525-03EB-4163-8877-60B78813B5D8}" destId="{FE20E25A-8FF9-491F-B8F0-40AE330A80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4305E2-2E96-4B8C-A3A9-910987E9BDBE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54BB95C4-1144-4461-B7FB-3B2312687252}">
      <dgm:prSet phldrT="[Text]" custT="1"/>
      <dgm:spPr/>
      <dgm:t>
        <a:bodyPr/>
        <a:lstStyle/>
        <a:p>
          <a:r>
            <a:rPr lang="en-US" sz="3200" dirty="0">
              <a:latin typeface="Comic Sans MS" pitchFamily="66" charset="0"/>
            </a:rPr>
            <a:t>lasting more than 60 seconds </a:t>
          </a:r>
        </a:p>
      </dgm:t>
    </dgm:pt>
    <dgm:pt modelId="{CEDD0FE0-B76E-4045-B825-E9138FE1BA87}" type="parTrans" cxnId="{401B96D1-F740-42C6-B539-00173A5CC641}">
      <dgm:prSet/>
      <dgm:spPr/>
      <dgm:t>
        <a:bodyPr/>
        <a:lstStyle/>
        <a:p>
          <a:endParaRPr lang="en-US"/>
        </a:p>
      </dgm:t>
    </dgm:pt>
    <dgm:pt modelId="{3E5A4590-5A76-4862-A1DF-ED4DB14525D3}" type="sibTrans" cxnId="{401B96D1-F740-42C6-B539-00173A5CC641}">
      <dgm:prSet/>
      <dgm:spPr/>
      <dgm:t>
        <a:bodyPr/>
        <a:lstStyle/>
        <a:p>
          <a:endParaRPr lang="en-US"/>
        </a:p>
      </dgm:t>
    </dgm:pt>
    <dgm:pt modelId="{4D5B8A71-E45A-447A-9177-D197D2E8DA08}">
      <dgm:prSet phldrT="[Text]" custT="1"/>
      <dgm:spPr/>
      <dgm:t>
        <a:bodyPr/>
        <a:lstStyle/>
        <a:p>
          <a:r>
            <a:rPr lang="en-US" sz="2800" dirty="0">
              <a:latin typeface="Comic Sans MS" pitchFamily="66" charset="0"/>
            </a:rPr>
            <a:t>reduced baseline variability within the deceleration</a:t>
          </a:r>
        </a:p>
      </dgm:t>
    </dgm:pt>
    <dgm:pt modelId="{D30A437C-99E3-4A2D-B620-79BD7ADA3EAC}" type="parTrans" cxnId="{21A69C9B-EFAA-45A4-81DB-592723B1D829}">
      <dgm:prSet/>
      <dgm:spPr/>
      <dgm:t>
        <a:bodyPr/>
        <a:lstStyle/>
        <a:p>
          <a:endParaRPr lang="en-US"/>
        </a:p>
      </dgm:t>
    </dgm:pt>
    <dgm:pt modelId="{65452F14-2766-4ECA-822F-AAD9521FB5CE}" type="sibTrans" cxnId="{21A69C9B-EFAA-45A4-81DB-592723B1D829}">
      <dgm:prSet/>
      <dgm:spPr/>
      <dgm:t>
        <a:bodyPr/>
        <a:lstStyle/>
        <a:p>
          <a:endParaRPr lang="en-US"/>
        </a:p>
      </dgm:t>
    </dgm:pt>
    <dgm:pt modelId="{345BD72D-D1A3-4F64-9B21-AFE638C1ADEF}">
      <dgm:prSet phldrT="[Text]" custT="1"/>
      <dgm:spPr/>
      <dgm:t>
        <a:bodyPr/>
        <a:lstStyle/>
        <a:p>
          <a:r>
            <a:rPr lang="en-US" sz="3200" dirty="0">
              <a:latin typeface="Comic Sans MS" pitchFamily="66" charset="0"/>
            </a:rPr>
            <a:t>failure to return to baseline</a:t>
          </a:r>
        </a:p>
      </dgm:t>
    </dgm:pt>
    <dgm:pt modelId="{AE9B0F5F-48D2-49E1-B656-998D9BDE4D80}" type="parTrans" cxnId="{9146BF49-47F2-424D-AE32-AF3148259A9F}">
      <dgm:prSet/>
      <dgm:spPr/>
      <dgm:t>
        <a:bodyPr/>
        <a:lstStyle/>
        <a:p>
          <a:endParaRPr lang="en-US"/>
        </a:p>
      </dgm:t>
    </dgm:pt>
    <dgm:pt modelId="{FBF9F7A3-991A-49D9-8BBF-C5CD99908785}" type="sibTrans" cxnId="{9146BF49-47F2-424D-AE32-AF3148259A9F}">
      <dgm:prSet/>
      <dgm:spPr/>
      <dgm:t>
        <a:bodyPr/>
        <a:lstStyle/>
        <a:p>
          <a:endParaRPr lang="en-US"/>
        </a:p>
      </dgm:t>
    </dgm:pt>
    <dgm:pt modelId="{B8FA37AB-2A86-4B80-89BB-926419D718FC}">
      <dgm:prSet phldrT="[Text]" custT="1"/>
      <dgm:spPr/>
      <dgm:t>
        <a:bodyPr/>
        <a:lstStyle/>
        <a:p>
          <a:r>
            <a:rPr lang="en-US" sz="3200" dirty="0">
              <a:latin typeface="Comic Sans MS" pitchFamily="66" charset="0"/>
            </a:rPr>
            <a:t>biphasic (W) shape</a:t>
          </a:r>
        </a:p>
      </dgm:t>
    </dgm:pt>
    <dgm:pt modelId="{16D622DC-2337-4DD9-8BE7-DF3AB43499AD}" type="parTrans" cxnId="{152D7384-5791-441D-AF29-E93F92A288C7}">
      <dgm:prSet/>
      <dgm:spPr/>
      <dgm:t>
        <a:bodyPr/>
        <a:lstStyle/>
        <a:p>
          <a:endParaRPr lang="en-US"/>
        </a:p>
      </dgm:t>
    </dgm:pt>
    <dgm:pt modelId="{5C66EADD-8A26-461D-87EB-4AD905808157}" type="sibTrans" cxnId="{152D7384-5791-441D-AF29-E93F92A288C7}">
      <dgm:prSet/>
      <dgm:spPr/>
      <dgm:t>
        <a:bodyPr/>
        <a:lstStyle/>
        <a:p>
          <a:endParaRPr lang="en-US"/>
        </a:p>
      </dgm:t>
    </dgm:pt>
    <dgm:pt modelId="{5A8025AF-FE19-49C2-94DE-730814A55797}">
      <dgm:prSet phldrT="[Text]" custT="1"/>
      <dgm:spPr/>
      <dgm:t>
        <a:bodyPr/>
        <a:lstStyle/>
        <a:p>
          <a:r>
            <a:rPr lang="en-US" sz="3200" dirty="0">
              <a:latin typeface="Comic Sans MS" pitchFamily="66" charset="0"/>
            </a:rPr>
            <a:t>no shouldering</a:t>
          </a:r>
        </a:p>
      </dgm:t>
    </dgm:pt>
    <dgm:pt modelId="{4FA7193D-2009-497F-86E9-202EF15EB4FE}" type="parTrans" cxnId="{073F5201-5931-47CB-BDE5-60732ACD5992}">
      <dgm:prSet/>
      <dgm:spPr/>
      <dgm:t>
        <a:bodyPr/>
        <a:lstStyle/>
        <a:p>
          <a:endParaRPr lang="en-US"/>
        </a:p>
      </dgm:t>
    </dgm:pt>
    <dgm:pt modelId="{68E85434-2A8E-4CB4-B44B-0580BCBD7C7C}" type="sibTrans" cxnId="{073F5201-5931-47CB-BDE5-60732ACD5992}">
      <dgm:prSet/>
      <dgm:spPr/>
      <dgm:t>
        <a:bodyPr/>
        <a:lstStyle/>
        <a:p>
          <a:endParaRPr lang="en-US"/>
        </a:p>
      </dgm:t>
    </dgm:pt>
    <dgm:pt modelId="{F4D258C9-EBC3-4D08-ABF6-851E094BB1D7}" type="pres">
      <dgm:prSet presAssocID="{6E4305E2-2E96-4B8C-A3A9-910987E9BDBE}" presName="linearFlow" presStyleCnt="0">
        <dgm:presLayoutVars>
          <dgm:dir/>
          <dgm:resizeHandles val="exact"/>
        </dgm:presLayoutVars>
      </dgm:prSet>
      <dgm:spPr/>
    </dgm:pt>
    <dgm:pt modelId="{E01C5CF0-47A9-467A-996E-E31CFBA1D6B6}" type="pres">
      <dgm:prSet presAssocID="{54BB95C4-1144-4461-B7FB-3B2312687252}" presName="composite" presStyleCnt="0"/>
      <dgm:spPr/>
    </dgm:pt>
    <dgm:pt modelId="{0B3E819E-9EBE-4630-B403-B229E464DF05}" type="pres">
      <dgm:prSet presAssocID="{54BB95C4-1144-4461-B7FB-3B2312687252}" presName="imgShp" presStyleLbl="fgImgPlace1" presStyleIdx="0" presStyleCnt="5" custLinFactX="-9006" custLinFactNeighborX="-100000" custLinFactNeighborY="9617"/>
      <dgm:spPr/>
    </dgm:pt>
    <dgm:pt modelId="{EE68DCE0-99EB-4FCF-B034-BAA3174B485A}" type="pres">
      <dgm:prSet presAssocID="{54BB95C4-1144-4461-B7FB-3B2312687252}" presName="txShp" presStyleLbl="node1" presStyleIdx="0" presStyleCnt="5" custScaleX="145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8C51E-32E1-42BE-9E0F-EA3EDE0B090E}" type="pres">
      <dgm:prSet presAssocID="{3E5A4590-5A76-4862-A1DF-ED4DB14525D3}" presName="spacing" presStyleCnt="0"/>
      <dgm:spPr/>
    </dgm:pt>
    <dgm:pt modelId="{896A193A-B06A-4058-96B6-2E3B62EC7947}" type="pres">
      <dgm:prSet presAssocID="{4D5B8A71-E45A-447A-9177-D197D2E8DA08}" presName="composite" presStyleCnt="0"/>
      <dgm:spPr/>
    </dgm:pt>
    <dgm:pt modelId="{8A1DAEDA-F76C-4D65-9B3A-7E588D756700}" type="pres">
      <dgm:prSet presAssocID="{4D5B8A71-E45A-447A-9177-D197D2E8DA08}" presName="imgShp" presStyleLbl="fgImgPlace1" presStyleIdx="1" presStyleCnt="5" custLinFactX="-9006" custLinFactNeighborX="-100000" custLinFactNeighborY="5693"/>
      <dgm:spPr/>
    </dgm:pt>
    <dgm:pt modelId="{F86B9ADE-5D54-4F61-9F94-424E7677CEF4}" type="pres">
      <dgm:prSet presAssocID="{4D5B8A71-E45A-447A-9177-D197D2E8DA08}" presName="txShp" presStyleLbl="node1" presStyleIdx="1" presStyleCnt="5" custScaleX="147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B2BCF-6119-44C5-A972-77EA75649127}" type="pres">
      <dgm:prSet presAssocID="{65452F14-2766-4ECA-822F-AAD9521FB5CE}" presName="spacing" presStyleCnt="0"/>
      <dgm:spPr/>
    </dgm:pt>
    <dgm:pt modelId="{C6A70907-95FA-41CF-9AEC-747759692920}" type="pres">
      <dgm:prSet presAssocID="{345BD72D-D1A3-4F64-9B21-AFE638C1ADEF}" presName="composite" presStyleCnt="0"/>
      <dgm:spPr/>
    </dgm:pt>
    <dgm:pt modelId="{2E5D489E-3AF2-4F50-AF2E-67AB434D6E23}" type="pres">
      <dgm:prSet presAssocID="{345BD72D-D1A3-4F64-9B21-AFE638C1ADEF}" presName="imgShp" presStyleLbl="fgImgPlace1" presStyleIdx="2" presStyleCnt="5" custLinFactX="-9006" custLinFactNeighborX="-100000" custLinFactNeighborY="1769"/>
      <dgm:spPr/>
    </dgm:pt>
    <dgm:pt modelId="{24EF605C-4085-4779-87DE-0E780E95520D}" type="pres">
      <dgm:prSet presAssocID="{345BD72D-D1A3-4F64-9B21-AFE638C1ADEF}" presName="txShp" presStyleLbl="node1" presStyleIdx="2" presStyleCnt="5" custScaleX="142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913D8-6846-4D78-9BFE-8396A1B2ADD4}" type="pres">
      <dgm:prSet presAssocID="{FBF9F7A3-991A-49D9-8BBF-C5CD99908785}" presName="spacing" presStyleCnt="0"/>
      <dgm:spPr/>
    </dgm:pt>
    <dgm:pt modelId="{5D67687A-7D7D-4BCA-B786-CBC1FDB4E7D6}" type="pres">
      <dgm:prSet presAssocID="{B8FA37AB-2A86-4B80-89BB-926419D718FC}" presName="composite" presStyleCnt="0"/>
      <dgm:spPr/>
    </dgm:pt>
    <dgm:pt modelId="{8D942A01-24B5-4503-84C6-A62A87A28AFA}" type="pres">
      <dgm:prSet presAssocID="{B8FA37AB-2A86-4B80-89BB-926419D718FC}" presName="imgShp" presStyleLbl="fgImgPlace1" presStyleIdx="3" presStyleCnt="5" custLinFactX="-9006" custLinFactNeighborX="-100000" custLinFactNeighborY="7531"/>
      <dgm:spPr/>
    </dgm:pt>
    <dgm:pt modelId="{2B5A8505-C3FA-44F0-9303-AFAE16DB8BEB}" type="pres">
      <dgm:prSet presAssocID="{B8FA37AB-2A86-4B80-89BB-926419D718FC}" presName="txShp" presStyleLbl="node1" presStyleIdx="3" presStyleCnt="5" custScaleX="142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CA6F5-F9B0-40C7-8A9B-D74FB1FBFC2B}" type="pres">
      <dgm:prSet presAssocID="{5C66EADD-8A26-461D-87EB-4AD905808157}" presName="spacing" presStyleCnt="0"/>
      <dgm:spPr/>
    </dgm:pt>
    <dgm:pt modelId="{16FFB421-C339-4088-8FA4-CCAD506794EE}" type="pres">
      <dgm:prSet presAssocID="{5A8025AF-FE19-49C2-94DE-730814A55797}" presName="composite" presStyleCnt="0"/>
      <dgm:spPr/>
    </dgm:pt>
    <dgm:pt modelId="{0371635B-D3A2-442F-99D7-E1848A1B1596}" type="pres">
      <dgm:prSet presAssocID="{5A8025AF-FE19-49C2-94DE-730814A55797}" presName="imgShp" presStyleLbl="fgImgPlace1" presStyleIdx="4" presStyleCnt="5" custLinFactX="-9006" custLinFactNeighborX="-100000" custLinFactNeighborY="-6080"/>
      <dgm:spPr/>
    </dgm:pt>
    <dgm:pt modelId="{E7FBA264-0184-445B-843E-9C400FCD249C}" type="pres">
      <dgm:prSet presAssocID="{5A8025AF-FE19-49C2-94DE-730814A55797}" presName="txShp" presStyleLbl="node1" presStyleIdx="4" presStyleCnt="5" custScaleX="139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2D7384-5791-441D-AF29-E93F92A288C7}" srcId="{6E4305E2-2E96-4B8C-A3A9-910987E9BDBE}" destId="{B8FA37AB-2A86-4B80-89BB-926419D718FC}" srcOrd="3" destOrd="0" parTransId="{16D622DC-2337-4DD9-8BE7-DF3AB43499AD}" sibTransId="{5C66EADD-8A26-461D-87EB-4AD905808157}"/>
    <dgm:cxn modelId="{B3B1BFCD-CA0A-4EAF-8B37-2493DF954494}" type="presOf" srcId="{54BB95C4-1144-4461-B7FB-3B2312687252}" destId="{EE68DCE0-99EB-4FCF-B034-BAA3174B485A}" srcOrd="0" destOrd="0" presId="urn:microsoft.com/office/officeart/2005/8/layout/vList3"/>
    <dgm:cxn modelId="{E82F249C-DE3F-480D-AB50-CA74FBEF3435}" type="presOf" srcId="{6E4305E2-2E96-4B8C-A3A9-910987E9BDBE}" destId="{F4D258C9-EBC3-4D08-ABF6-851E094BB1D7}" srcOrd="0" destOrd="0" presId="urn:microsoft.com/office/officeart/2005/8/layout/vList3"/>
    <dgm:cxn modelId="{9146BF49-47F2-424D-AE32-AF3148259A9F}" srcId="{6E4305E2-2E96-4B8C-A3A9-910987E9BDBE}" destId="{345BD72D-D1A3-4F64-9B21-AFE638C1ADEF}" srcOrd="2" destOrd="0" parTransId="{AE9B0F5F-48D2-49E1-B656-998D9BDE4D80}" sibTransId="{FBF9F7A3-991A-49D9-8BBF-C5CD99908785}"/>
    <dgm:cxn modelId="{401B96D1-F740-42C6-B539-00173A5CC641}" srcId="{6E4305E2-2E96-4B8C-A3A9-910987E9BDBE}" destId="{54BB95C4-1144-4461-B7FB-3B2312687252}" srcOrd="0" destOrd="0" parTransId="{CEDD0FE0-B76E-4045-B825-E9138FE1BA87}" sibTransId="{3E5A4590-5A76-4862-A1DF-ED4DB14525D3}"/>
    <dgm:cxn modelId="{21A69C9B-EFAA-45A4-81DB-592723B1D829}" srcId="{6E4305E2-2E96-4B8C-A3A9-910987E9BDBE}" destId="{4D5B8A71-E45A-447A-9177-D197D2E8DA08}" srcOrd="1" destOrd="0" parTransId="{D30A437C-99E3-4A2D-B620-79BD7ADA3EAC}" sibTransId="{65452F14-2766-4ECA-822F-AAD9521FB5CE}"/>
    <dgm:cxn modelId="{6E5E71F2-2A3C-4142-8ECC-9096B8A95DD6}" type="presOf" srcId="{4D5B8A71-E45A-447A-9177-D197D2E8DA08}" destId="{F86B9ADE-5D54-4F61-9F94-424E7677CEF4}" srcOrd="0" destOrd="0" presId="urn:microsoft.com/office/officeart/2005/8/layout/vList3"/>
    <dgm:cxn modelId="{684FD56F-8B14-4AA4-A91B-1A683C57EF95}" type="presOf" srcId="{345BD72D-D1A3-4F64-9B21-AFE638C1ADEF}" destId="{24EF605C-4085-4779-87DE-0E780E95520D}" srcOrd="0" destOrd="0" presId="urn:microsoft.com/office/officeart/2005/8/layout/vList3"/>
    <dgm:cxn modelId="{073F5201-5931-47CB-BDE5-60732ACD5992}" srcId="{6E4305E2-2E96-4B8C-A3A9-910987E9BDBE}" destId="{5A8025AF-FE19-49C2-94DE-730814A55797}" srcOrd="4" destOrd="0" parTransId="{4FA7193D-2009-497F-86E9-202EF15EB4FE}" sibTransId="{68E85434-2A8E-4CB4-B44B-0580BCBD7C7C}"/>
    <dgm:cxn modelId="{4218C6DC-2754-4E67-AC23-C7B62D5159EC}" type="presOf" srcId="{5A8025AF-FE19-49C2-94DE-730814A55797}" destId="{E7FBA264-0184-445B-843E-9C400FCD249C}" srcOrd="0" destOrd="0" presId="urn:microsoft.com/office/officeart/2005/8/layout/vList3"/>
    <dgm:cxn modelId="{533112C8-09EA-49E3-BA15-0AFBDB9A7BCD}" type="presOf" srcId="{B8FA37AB-2A86-4B80-89BB-926419D718FC}" destId="{2B5A8505-C3FA-44F0-9303-AFAE16DB8BEB}" srcOrd="0" destOrd="0" presId="urn:microsoft.com/office/officeart/2005/8/layout/vList3"/>
    <dgm:cxn modelId="{9D16841B-A1B6-4F03-9985-7509288E1F6E}" type="presParOf" srcId="{F4D258C9-EBC3-4D08-ABF6-851E094BB1D7}" destId="{E01C5CF0-47A9-467A-996E-E31CFBA1D6B6}" srcOrd="0" destOrd="0" presId="urn:microsoft.com/office/officeart/2005/8/layout/vList3"/>
    <dgm:cxn modelId="{18974CFC-AB4E-4FBB-A1F6-D70890965E77}" type="presParOf" srcId="{E01C5CF0-47A9-467A-996E-E31CFBA1D6B6}" destId="{0B3E819E-9EBE-4630-B403-B229E464DF05}" srcOrd="0" destOrd="0" presId="urn:microsoft.com/office/officeart/2005/8/layout/vList3"/>
    <dgm:cxn modelId="{0C44987B-5DB4-46C7-A136-2E9BAA91773A}" type="presParOf" srcId="{E01C5CF0-47A9-467A-996E-E31CFBA1D6B6}" destId="{EE68DCE0-99EB-4FCF-B034-BAA3174B485A}" srcOrd="1" destOrd="0" presId="urn:microsoft.com/office/officeart/2005/8/layout/vList3"/>
    <dgm:cxn modelId="{D8E11B50-E7B3-482B-9D74-E3B5936A5A20}" type="presParOf" srcId="{F4D258C9-EBC3-4D08-ABF6-851E094BB1D7}" destId="{DCC8C51E-32E1-42BE-9E0F-EA3EDE0B090E}" srcOrd="1" destOrd="0" presId="urn:microsoft.com/office/officeart/2005/8/layout/vList3"/>
    <dgm:cxn modelId="{944728F7-3CF5-4162-88B5-4952694E6D23}" type="presParOf" srcId="{F4D258C9-EBC3-4D08-ABF6-851E094BB1D7}" destId="{896A193A-B06A-4058-96B6-2E3B62EC7947}" srcOrd="2" destOrd="0" presId="urn:microsoft.com/office/officeart/2005/8/layout/vList3"/>
    <dgm:cxn modelId="{CF27FDB4-EEC5-4E44-B706-AA7BD21196E2}" type="presParOf" srcId="{896A193A-B06A-4058-96B6-2E3B62EC7947}" destId="{8A1DAEDA-F76C-4D65-9B3A-7E588D756700}" srcOrd="0" destOrd="0" presId="urn:microsoft.com/office/officeart/2005/8/layout/vList3"/>
    <dgm:cxn modelId="{36E0784A-DB4E-4A9F-A764-80FE50FEE586}" type="presParOf" srcId="{896A193A-B06A-4058-96B6-2E3B62EC7947}" destId="{F86B9ADE-5D54-4F61-9F94-424E7677CEF4}" srcOrd="1" destOrd="0" presId="urn:microsoft.com/office/officeart/2005/8/layout/vList3"/>
    <dgm:cxn modelId="{B883CF8B-6BAF-4BF8-B092-2B2797BDA04C}" type="presParOf" srcId="{F4D258C9-EBC3-4D08-ABF6-851E094BB1D7}" destId="{C3CB2BCF-6119-44C5-A972-77EA75649127}" srcOrd="3" destOrd="0" presId="urn:microsoft.com/office/officeart/2005/8/layout/vList3"/>
    <dgm:cxn modelId="{8D0EBAE5-E2FC-44F7-A19A-5AD2D233E411}" type="presParOf" srcId="{F4D258C9-EBC3-4D08-ABF6-851E094BB1D7}" destId="{C6A70907-95FA-41CF-9AEC-747759692920}" srcOrd="4" destOrd="0" presId="urn:microsoft.com/office/officeart/2005/8/layout/vList3"/>
    <dgm:cxn modelId="{9652620F-C6C3-4A6D-ABE8-5E343A52EDE0}" type="presParOf" srcId="{C6A70907-95FA-41CF-9AEC-747759692920}" destId="{2E5D489E-3AF2-4F50-AF2E-67AB434D6E23}" srcOrd="0" destOrd="0" presId="urn:microsoft.com/office/officeart/2005/8/layout/vList3"/>
    <dgm:cxn modelId="{3F912C7C-8335-43FF-8107-FDFF31217651}" type="presParOf" srcId="{C6A70907-95FA-41CF-9AEC-747759692920}" destId="{24EF605C-4085-4779-87DE-0E780E95520D}" srcOrd="1" destOrd="0" presId="urn:microsoft.com/office/officeart/2005/8/layout/vList3"/>
    <dgm:cxn modelId="{AADF6265-6890-4B6D-A5E2-771742DF0BFD}" type="presParOf" srcId="{F4D258C9-EBC3-4D08-ABF6-851E094BB1D7}" destId="{C4B913D8-6846-4D78-9BFE-8396A1B2ADD4}" srcOrd="5" destOrd="0" presId="urn:microsoft.com/office/officeart/2005/8/layout/vList3"/>
    <dgm:cxn modelId="{5347DEEC-A86D-4D04-8BE5-A706B2827403}" type="presParOf" srcId="{F4D258C9-EBC3-4D08-ABF6-851E094BB1D7}" destId="{5D67687A-7D7D-4BCA-B786-CBC1FDB4E7D6}" srcOrd="6" destOrd="0" presId="urn:microsoft.com/office/officeart/2005/8/layout/vList3"/>
    <dgm:cxn modelId="{D454E268-F503-4BFE-B383-17E65FCBE9D7}" type="presParOf" srcId="{5D67687A-7D7D-4BCA-B786-CBC1FDB4E7D6}" destId="{8D942A01-24B5-4503-84C6-A62A87A28AFA}" srcOrd="0" destOrd="0" presId="urn:microsoft.com/office/officeart/2005/8/layout/vList3"/>
    <dgm:cxn modelId="{8EE06A71-3CE6-4ED2-8388-46F101124B3A}" type="presParOf" srcId="{5D67687A-7D7D-4BCA-B786-CBC1FDB4E7D6}" destId="{2B5A8505-C3FA-44F0-9303-AFAE16DB8BEB}" srcOrd="1" destOrd="0" presId="urn:microsoft.com/office/officeart/2005/8/layout/vList3"/>
    <dgm:cxn modelId="{5447F0E7-38B3-4040-BA6E-0F8DAAD83CB8}" type="presParOf" srcId="{F4D258C9-EBC3-4D08-ABF6-851E094BB1D7}" destId="{5CACA6F5-F9B0-40C7-8A9B-D74FB1FBFC2B}" srcOrd="7" destOrd="0" presId="urn:microsoft.com/office/officeart/2005/8/layout/vList3"/>
    <dgm:cxn modelId="{39B5AA8A-6EE0-47D9-88BA-3B2C7B240726}" type="presParOf" srcId="{F4D258C9-EBC3-4D08-ABF6-851E094BB1D7}" destId="{16FFB421-C339-4088-8FA4-CCAD506794EE}" srcOrd="8" destOrd="0" presId="urn:microsoft.com/office/officeart/2005/8/layout/vList3"/>
    <dgm:cxn modelId="{B1673992-3763-4B1C-A046-F463D0F73F03}" type="presParOf" srcId="{16FFB421-C339-4088-8FA4-CCAD506794EE}" destId="{0371635B-D3A2-442F-99D7-E1848A1B1596}" srcOrd="0" destOrd="0" presId="urn:microsoft.com/office/officeart/2005/8/layout/vList3"/>
    <dgm:cxn modelId="{29938D3E-E985-4103-945B-951F5FA7F2E4}" type="presParOf" srcId="{16FFB421-C339-4088-8FA4-CCAD506794EE}" destId="{E7FBA264-0184-445B-843E-9C400FCD24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16E1E6-C889-45CB-84D9-C38BBE821781}" type="doc">
      <dgm:prSet loTypeId="urn:microsoft.com/office/officeart/2005/8/layout/hierarchy5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B5B1AD-1000-4B06-B4E9-23708B8E1F43}">
      <dgm:prSet phldrT="[Text]"/>
      <dgm:spPr/>
      <dgm:t>
        <a:bodyPr/>
        <a:lstStyle/>
        <a:p>
          <a:r>
            <a:rPr lang="en-US" dirty="0">
              <a:latin typeface="Comic Sans MS" pitchFamily="66" charset="0"/>
            </a:rPr>
            <a:t>concerning</a:t>
          </a:r>
        </a:p>
      </dgm:t>
    </dgm:pt>
    <dgm:pt modelId="{839BB2F9-48BD-4715-AD8D-DC2AC0A35060}" type="parTrans" cxnId="{A68A3E7D-763A-4C98-971A-E1C09A892625}">
      <dgm:prSet/>
      <dgm:spPr/>
      <dgm:t>
        <a:bodyPr/>
        <a:lstStyle/>
        <a:p>
          <a:endParaRPr lang="en-US"/>
        </a:p>
      </dgm:t>
    </dgm:pt>
    <dgm:pt modelId="{244F194D-29D4-4CF0-906C-B86123EBD7F9}" type="sibTrans" cxnId="{A68A3E7D-763A-4C98-971A-E1C09A892625}">
      <dgm:prSet/>
      <dgm:spPr/>
      <dgm:t>
        <a:bodyPr/>
        <a:lstStyle/>
        <a:p>
          <a:endParaRPr lang="en-US"/>
        </a:p>
      </dgm:t>
    </dgm:pt>
    <dgm:pt modelId="{F89B5538-4349-4E1A-93C2-248412EEA359}">
      <dgm:prSet phldrT="[Text]" custT="1"/>
      <dgm:spPr/>
      <dgm:t>
        <a:bodyPr/>
        <a:lstStyle/>
        <a:p>
          <a:r>
            <a:rPr lang="en-US" sz="7200" dirty="0">
              <a:latin typeface="Comic Sans MS" pitchFamily="66" charset="0"/>
            </a:rPr>
            <a:t>+</a:t>
          </a:r>
        </a:p>
      </dgm:t>
    </dgm:pt>
    <dgm:pt modelId="{C9DB1E5B-D61F-4F5C-B7E9-2BD704D0BF91}" type="parTrans" cxnId="{A7F47EE4-00A7-4DBD-81D3-29818FC371C6}">
      <dgm:prSet/>
      <dgm:spPr/>
      <dgm:t>
        <a:bodyPr/>
        <a:lstStyle/>
        <a:p>
          <a:endParaRPr lang="en-US"/>
        </a:p>
      </dgm:t>
    </dgm:pt>
    <dgm:pt modelId="{6A267375-C8F1-48BE-ABF1-32230D22583C}" type="sibTrans" cxnId="{A7F47EE4-00A7-4DBD-81D3-29818FC371C6}">
      <dgm:prSet/>
      <dgm:spPr/>
      <dgm:t>
        <a:bodyPr/>
        <a:lstStyle/>
        <a:p>
          <a:endParaRPr lang="en-US"/>
        </a:p>
      </dgm:t>
    </dgm:pt>
    <dgm:pt modelId="{3A307DC2-36A0-4096-9CF4-5C187666C7D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omic Sans MS" pitchFamily="66" charset="0"/>
            </a:rPr>
            <a:t>up to 50% &gt;30 min</a:t>
          </a:r>
        </a:p>
      </dgm:t>
    </dgm:pt>
    <dgm:pt modelId="{934802AF-C316-49D1-8A9A-CDEE1BAE9867}" type="parTrans" cxnId="{3104BA80-1033-40F0-B265-B77EFD5C44AA}">
      <dgm:prSet/>
      <dgm:spPr/>
      <dgm:t>
        <a:bodyPr/>
        <a:lstStyle/>
        <a:p>
          <a:endParaRPr lang="en-US"/>
        </a:p>
      </dgm:t>
    </dgm:pt>
    <dgm:pt modelId="{98C3DD89-6FB6-4558-81BD-6C0B7E23C4D8}" type="sibTrans" cxnId="{3104BA80-1033-40F0-B265-B77EFD5C44AA}">
      <dgm:prSet/>
      <dgm:spPr/>
      <dgm:t>
        <a:bodyPr/>
        <a:lstStyle/>
        <a:p>
          <a:endParaRPr lang="en-US"/>
        </a:p>
      </dgm:t>
    </dgm:pt>
    <dgm:pt modelId="{9C8B4708-3EA8-44C3-8F32-08E08F3B3C1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omic Sans MS" pitchFamily="66" charset="0"/>
            </a:rPr>
            <a:t>over 50%  &gt;30 min</a:t>
          </a:r>
        </a:p>
      </dgm:t>
    </dgm:pt>
    <dgm:pt modelId="{28CEDCCE-4F38-4AF6-9E87-1420C1866FAC}" type="parTrans" cxnId="{EEBE3602-6E3B-4C46-87C5-3DB539A4BB28}">
      <dgm:prSet/>
      <dgm:spPr/>
      <dgm:t>
        <a:bodyPr/>
        <a:lstStyle/>
        <a:p>
          <a:endParaRPr lang="en-US"/>
        </a:p>
      </dgm:t>
    </dgm:pt>
    <dgm:pt modelId="{65EAC24C-C01E-4293-B9F0-CF526265EE88}" type="sibTrans" cxnId="{EEBE3602-6E3B-4C46-87C5-3DB539A4BB28}">
      <dgm:prSet/>
      <dgm:spPr/>
      <dgm:t>
        <a:bodyPr/>
        <a:lstStyle/>
        <a:p>
          <a:endParaRPr lang="en-US"/>
        </a:p>
      </dgm:t>
    </dgm:pt>
    <dgm:pt modelId="{E4B7AC4B-944A-4A06-BD1A-0061DB5EA723}">
      <dgm:prSet phldrT="[Text]" custT="1"/>
      <dgm:spPr/>
      <dgm:t>
        <a:bodyPr/>
        <a:lstStyle/>
        <a:p>
          <a:r>
            <a:rPr lang="en-US" sz="7200" dirty="0">
              <a:latin typeface="Comic Sans MS" pitchFamily="66" charset="0"/>
            </a:rPr>
            <a:t>_</a:t>
          </a:r>
        </a:p>
      </dgm:t>
    </dgm:pt>
    <dgm:pt modelId="{B9095196-8058-4E4B-A334-FFEB3620E9C2}" type="parTrans" cxnId="{7C280E84-7B90-49F1-AE4C-B5548D054552}">
      <dgm:prSet/>
      <dgm:spPr/>
      <dgm:t>
        <a:bodyPr/>
        <a:lstStyle/>
        <a:p>
          <a:endParaRPr lang="en-US"/>
        </a:p>
      </dgm:t>
    </dgm:pt>
    <dgm:pt modelId="{50DCA3E6-737F-4FC1-ABDC-2413E8E74F04}" type="sibTrans" cxnId="{7C280E84-7B90-49F1-AE4C-B5548D054552}">
      <dgm:prSet/>
      <dgm:spPr/>
      <dgm:t>
        <a:bodyPr/>
        <a:lstStyle/>
        <a:p>
          <a:endParaRPr lang="en-US"/>
        </a:p>
      </dgm:t>
    </dgm:pt>
    <dgm:pt modelId="{EBB388BF-C906-4AB7-8B73-9DA1D7ADFFBC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latin typeface="Comic Sans MS" pitchFamily="66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Comic Sans MS" pitchFamily="66" charset="0"/>
            </a:rPr>
            <a:t>&lt; </a:t>
          </a:r>
          <a:r>
            <a:rPr lang="en-US" dirty="0">
              <a:solidFill>
                <a:schemeClr val="tx1"/>
              </a:solidFill>
              <a:latin typeface="Comic Sans MS" pitchFamily="66" charset="0"/>
            </a:rPr>
            <a:t>90 min</a:t>
          </a:r>
        </a:p>
      </dgm:t>
    </dgm:pt>
    <dgm:pt modelId="{8D615389-6DCC-47ED-AD5F-F366ECCF3B4F}" type="parTrans" cxnId="{A53A7958-6301-48E2-B041-9F8EAA81CE8B}">
      <dgm:prSet/>
      <dgm:spPr/>
      <dgm:t>
        <a:bodyPr/>
        <a:lstStyle/>
        <a:p>
          <a:endParaRPr lang="en-US"/>
        </a:p>
      </dgm:t>
    </dgm:pt>
    <dgm:pt modelId="{156D1B51-C8A0-4F3A-A4AF-0C32CB22D689}" type="sibTrans" cxnId="{A53A7958-6301-48E2-B041-9F8EAA81CE8B}">
      <dgm:prSet/>
      <dgm:spPr/>
      <dgm:t>
        <a:bodyPr/>
        <a:lstStyle/>
        <a:p>
          <a:endParaRPr lang="en-US"/>
        </a:p>
      </dgm:t>
    </dgm:pt>
    <dgm:pt modelId="{A3E8FE5F-7303-4325-9AF6-804446718BFC}">
      <dgm:prSet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omic Sans MS" pitchFamily="66" charset="0"/>
            </a:rPr>
            <a:t>over 50%  </a:t>
          </a:r>
        </a:p>
        <a:p>
          <a:r>
            <a:rPr lang="en-US" dirty="0">
              <a:solidFill>
                <a:schemeClr val="tx1"/>
              </a:solidFill>
              <a:latin typeface="Comic Sans MS" pitchFamily="66" charset="0"/>
            </a:rPr>
            <a:t>&lt; 30 min</a:t>
          </a:r>
        </a:p>
      </dgm:t>
    </dgm:pt>
    <dgm:pt modelId="{F4FE0B21-C55C-4870-BFB4-83A59F57BD9D}" type="parTrans" cxnId="{08FBAE26-364E-4684-8182-91F4F34245FA}">
      <dgm:prSet/>
      <dgm:spPr/>
      <dgm:t>
        <a:bodyPr/>
        <a:lstStyle/>
        <a:p>
          <a:endParaRPr lang="en-US"/>
        </a:p>
      </dgm:t>
    </dgm:pt>
    <dgm:pt modelId="{8C8AC82A-FD50-48D2-A1FF-FB42D67CDD09}" type="sibTrans" cxnId="{08FBAE26-364E-4684-8182-91F4F34245FA}">
      <dgm:prSet/>
      <dgm:spPr/>
      <dgm:t>
        <a:bodyPr/>
        <a:lstStyle/>
        <a:p>
          <a:endParaRPr lang="en-US"/>
        </a:p>
      </dgm:t>
    </dgm:pt>
    <dgm:pt modelId="{A453F843-AA29-4522-B1DC-65E6B79FEB3B}" type="pres">
      <dgm:prSet presAssocID="{6516E1E6-C889-45CB-84D9-C38BBE82178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DE198-5AC2-4770-AB55-15573AF658EA}" type="pres">
      <dgm:prSet presAssocID="{6516E1E6-C889-45CB-84D9-C38BBE821781}" presName="hierFlow" presStyleCnt="0"/>
      <dgm:spPr/>
    </dgm:pt>
    <dgm:pt modelId="{1DDA81CA-EF99-4B68-AE42-8D01F0DE4CFF}" type="pres">
      <dgm:prSet presAssocID="{6516E1E6-C889-45CB-84D9-C38BBE82178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8D456D7-6541-4564-81A5-4D56356BE6FD}" type="pres">
      <dgm:prSet presAssocID="{11B5B1AD-1000-4B06-B4E9-23708B8E1F43}" presName="Name17" presStyleCnt="0"/>
      <dgm:spPr/>
    </dgm:pt>
    <dgm:pt modelId="{8462EFBD-44FC-40F9-9C46-9E56C3185A95}" type="pres">
      <dgm:prSet presAssocID="{11B5B1AD-1000-4B06-B4E9-23708B8E1F4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71E20A-7D58-4EB2-A3CF-38DCA83E10F7}" type="pres">
      <dgm:prSet presAssocID="{11B5B1AD-1000-4B06-B4E9-23708B8E1F43}" presName="hierChild2" presStyleCnt="0"/>
      <dgm:spPr/>
    </dgm:pt>
    <dgm:pt modelId="{041348FD-730D-49CC-91F5-0BD921C1D6E5}" type="pres">
      <dgm:prSet presAssocID="{C9DB1E5B-D61F-4F5C-B7E9-2BD704D0BF91}" presName="Name25" presStyleLbl="parChTrans1D2" presStyleIdx="0" presStyleCnt="2"/>
      <dgm:spPr/>
      <dgm:t>
        <a:bodyPr/>
        <a:lstStyle/>
        <a:p>
          <a:endParaRPr lang="en-US"/>
        </a:p>
      </dgm:t>
    </dgm:pt>
    <dgm:pt modelId="{189AD374-2936-4388-9257-E9917443AC7A}" type="pres">
      <dgm:prSet presAssocID="{C9DB1E5B-D61F-4F5C-B7E9-2BD704D0BF9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B39D3D9-94A8-4964-8F05-CC1BBE6214ED}" type="pres">
      <dgm:prSet presAssocID="{F89B5538-4349-4E1A-93C2-248412EEA359}" presName="Name30" presStyleCnt="0"/>
      <dgm:spPr/>
    </dgm:pt>
    <dgm:pt modelId="{102C3639-08D4-47DD-83E9-49ED99DCE02F}" type="pres">
      <dgm:prSet presAssocID="{F89B5538-4349-4E1A-93C2-248412EEA359}" presName="level2Shape" presStyleLbl="node2" presStyleIdx="0" presStyleCnt="2" custFlipVert="1" custScaleY="120992"/>
      <dgm:spPr/>
      <dgm:t>
        <a:bodyPr/>
        <a:lstStyle/>
        <a:p>
          <a:endParaRPr lang="en-US"/>
        </a:p>
      </dgm:t>
    </dgm:pt>
    <dgm:pt modelId="{F90BA944-68CF-4CF6-B95F-537C03C3CBCA}" type="pres">
      <dgm:prSet presAssocID="{F89B5538-4349-4E1A-93C2-248412EEA359}" presName="hierChild3" presStyleCnt="0"/>
      <dgm:spPr/>
    </dgm:pt>
    <dgm:pt modelId="{B4912274-6B2E-4712-9B23-82F7DACE7D8B}" type="pres">
      <dgm:prSet presAssocID="{934802AF-C316-49D1-8A9A-CDEE1BAE9867}" presName="Name25" presStyleLbl="parChTrans1D3" presStyleIdx="0" presStyleCnt="4"/>
      <dgm:spPr/>
      <dgm:t>
        <a:bodyPr/>
        <a:lstStyle/>
        <a:p>
          <a:endParaRPr lang="en-US"/>
        </a:p>
      </dgm:t>
    </dgm:pt>
    <dgm:pt modelId="{E00CDD50-F74F-4E29-9AD6-B8EB31B7DCDC}" type="pres">
      <dgm:prSet presAssocID="{934802AF-C316-49D1-8A9A-CDEE1BAE9867}" presName="connTx" presStyleLbl="parChTrans1D3" presStyleIdx="0" presStyleCnt="4"/>
      <dgm:spPr/>
      <dgm:t>
        <a:bodyPr/>
        <a:lstStyle/>
        <a:p>
          <a:endParaRPr lang="en-US"/>
        </a:p>
      </dgm:t>
    </dgm:pt>
    <dgm:pt modelId="{976FA18E-8B66-4572-A0AC-A737C8DF65C4}" type="pres">
      <dgm:prSet presAssocID="{3A307DC2-36A0-4096-9CF4-5C187666C7DF}" presName="Name30" presStyleCnt="0"/>
      <dgm:spPr/>
    </dgm:pt>
    <dgm:pt modelId="{92DF1557-13B2-40D8-AA53-E68C4D7C51BD}" type="pres">
      <dgm:prSet presAssocID="{3A307DC2-36A0-4096-9CF4-5C187666C7DF}" presName="level2Shape" presStyleLbl="node3" presStyleIdx="0" presStyleCnt="4" custScaleY="137194"/>
      <dgm:spPr/>
      <dgm:t>
        <a:bodyPr/>
        <a:lstStyle/>
        <a:p>
          <a:endParaRPr lang="en-US"/>
        </a:p>
      </dgm:t>
    </dgm:pt>
    <dgm:pt modelId="{FA857156-D01E-4B37-B5AF-F7A05AA1C0D5}" type="pres">
      <dgm:prSet presAssocID="{3A307DC2-36A0-4096-9CF4-5C187666C7DF}" presName="hierChild3" presStyleCnt="0"/>
      <dgm:spPr/>
    </dgm:pt>
    <dgm:pt modelId="{B4626645-104D-4277-AA12-7A64AFC7B8FF}" type="pres">
      <dgm:prSet presAssocID="{F4FE0B21-C55C-4870-BFB4-83A59F57BD9D}" presName="Name25" presStyleLbl="parChTrans1D3" presStyleIdx="1" presStyleCnt="4"/>
      <dgm:spPr/>
      <dgm:t>
        <a:bodyPr/>
        <a:lstStyle/>
        <a:p>
          <a:endParaRPr lang="en-US"/>
        </a:p>
      </dgm:t>
    </dgm:pt>
    <dgm:pt modelId="{54F99735-7B9D-47FE-82C0-4B2D68DE4287}" type="pres">
      <dgm:prSet presAssocID="{F4FE0B21-C55C-4870-BFB4-83A59F57BD9D}" presName="connTx" presStyleLbl="parChTrans1D3" presStyleIdx="1" presStyleCnt="4"/>
      <dgm:spPr/>
      <dgm:t>
        <a:bodyPr/>
        <a:lstStyle/>
        <a:p>
          <a:endParaRPr lang="en-US"/>
        </a:p>
      </dgm:t>
    </dgm:pt>
    <dgm:pt modelId="{24DDADBC-6F09-46DB-8F5C-FB61992D2959}" type="pres">
      <dgm:prSet presAssocID="{A3E8FE5F-7303-4325-9AF6-804446718BFC}" presName="Name30" presStyleCnt="0"/>
      <dgm:spPr/>
    </dgm:pt>
    <dgm:pt modelId="{4A7A6314-F937-409F-82E2-AEB3FB5D54FC}" type="pres">
      <dgm:prSet presAssocID="{A3E8FE5F-7303-4325-9AF6-804446718BFC}" presName="level2Shape" presStyleLbl="node3" presStyleIdx="1" presStyleCnt="4"/>
      <dgm:spPr/>
      <dgm:t>
        <a:bodyPr/>
        <a:lstStyle/>
        <a:p>
          <a:endParaRPr lang="en-US"/>
        </a:p>
      </dgm:t>
    </dgm:pt>
    <dgm:pt modelId="{F893ED3C-FF55-46A2-AD9F-B75E02093E61}" type="pres">
      <dgm:prSet presAssocID="{A3E8FE5F-7303-4325-9AF6-804446718BFC}" presName="hierChild3" presStyleCnt="0"/>
      <dgm:spPr/>
    </dgm:pt>
    <dgm:pt modelId="{3DC2A6FB-1A6D-4F50-AC45-CA8C19D42DF9}" type="pres">
      <dgm:prSet presAssocID="{28CEDCCE-4F38-4AF6-9E87-1420C1866FAC}" presName="Name25" presStyleLbl="parChTrans1D3" presStyleIdx="2" presStyleCnt="4"/>
      <dgm:spPr/>
      <dgm:t>
        <a:bodyPr/>
        <a:lstStyle/>
        <a:p>
          <a:endParaRPr lang="en-US"/>
        </a:p>
      </dgm:t>
    </dgm:pt>
    <dgm:pt modelId="{7DE74C8A-02E7-45F9-B25B-AF8DCDA9BB03}" type="pres">
      <dgm:prSet presAssocID="{28CEDCCE-4F38-4AF6-9E87-1420C1866FA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BBFF3CE-30CB-4839-8551-1FD9581BC939}" type="pres">
      <dgm:prSet presAssocID="{9C8B4708-3EA8-44C3-8F32-08E08F3B3C1D}" presName="Name30" presStyleCnt="0"/>
      <dgm:spPr/>
    </dgm:pt>
    <dgm:pt modelId="{E4F22FE8-6158-4680-971B-2D863CD2D4F5}" type="pres">
      <dgm:prSet presAssocID="{9C8B4708-3EA8-44C3-8F32-08E08F3B3C1D}" presName="level2Shape" presStyleLbl="node3" presStyleIdx="2" presStyleCnt="4"/>
      <dgm:spPr/>
      <dgm:t>
        <a:bodyPr/>
        <a:lstStyle/>
        <a:p>
          <a:endParaRPr lang="en-US"/>
        </a:p>
      </dgm:t>
    </dgm:pt>
    <dgm:pt modelId="{D24AA466-2F34-4D3E-A569-5BD7A3700D07}" type="pres">
      <dgm:prSet presAssocID="{9C8B4708-3EA8-44C3-8F32-08E08F3B3C1D}" presName="hierChild3" presStyleCnt="0"/>
      <dgm:spPr/>
    </dgm:pt>
    <dgm:pt modelId="{3A262983-71F9-444D-A857-E7E6C8A51E2D}" type="pres">
      <dgm:prSet presAssocID="{B9095196-8058-4E4B-A334-FFEB3620E9C2}" presName="Name25" presStyleLbl="parChTrans1D2" presStyleIdx="1" presStyleCnt="2"/>
      <dgm:spPr/>
      <dgm:t>
        <a:bodyPr/>
        <a:lstStyle/>
        <a:p>
          <a:endParaRPr lang="en-US"/>
        </a:p>
      </dgm:t>
    </dgm:pt>
    <dgm:pt modelId="{55200136-3229-40EE-94DB-FEA145C91234}" type="pres">
      <dgm:prSet presAssocID="{B9095196-8058-4E4B-A334-FFEB3620E9C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ECDA5CC-E191-4009-B3A6-77CD00181F89}" type="pres">
      <dgm:prSet presAssocID="{E4B7AC4B-944A-4A06-BD1A-0061DB5EA723}" presName="Name30" presStyleCnt="0"/>
      <dgm:spPr/>
    </dgm:pt>
    <dgm:pt modelId="{A9B3244C-4DD7-492E-91AB-1D3CBA8F1A20}" type="pres">
      <dgm:prSet presAssocID="{E4B7AC4B-944A-4A06-BD1A-0061DB5EA723}" presName="level2Shape" presStyleLbl="node2" presStyleIdx="1" presStyleCnt="2" custFlipVert="1" custScaleY="129477"/>
      <dgm:spPr/>
      <dgm:t>
        <a:bodyPr/>
        <a:lstStyle/>
        <a:p>
          <a:endParaRPr lang="en-US"/>
        </a:p>
      </dgm:t>
    </dgm:pt>
    <dgm:pt modelId="{CFE0B814-F075-47A5-B6F7-F88C37844D62}" type="pres">
      <dgm:prSet presAssocID="{E4B7AC4B-944A-4A06-BD1A-0061DB5EA723}" presName="hierChild3" presStyleCnt="0"/>
      <dgm:spPr/>
    </dgm:pt>
    <dgm:pt modelId="{84C6CD08-43F8-4D81-9F5D-B52F8C4907D1}" type="pres">
      <dgm:prSet presAssocID="{8D615389-6DCC-47ED-AD5F-F366ECCF3B4F}" presName="Name25" presStyleLbl="parChTrans1D3" presStyleIdx="3" presStyleCnt="4"/>
      <dgm:spPr/>
      <dgm:t>
        <a:bodyPr/>
        <a:lstStyle/>
        <a:p>
          <a:endParaRPr lang="en-US"/>
        </a:p>
      </dgm:t>
    </dgm:pt>
    <dgm:pt modelId="{6971F5BA-9099-4431-A17B-1B58568A5245}" type="pres">
      <dgm:prSet presAssocID="{8D615389-6DCC-47ED-AD5F-F366ECCF3B4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35ED564-5CFA-4656-B89D-32EEBDBBBDE7}" type="pres">
      <dgm:prSet presAssocID="{EBB388BF-C906-4AB7-8B73-9DA1D7ADFFBC}" presName="Name30" presStyleCnt="0"/>
      <dgm:spPr/>
    </dgm:pt>
    <dgm:pt modelId="{CA3D9213-9E4F-4059-9878-213E3C26C5E9}" type="pres">
      <dgm:prSet presAssocID="{EBB388BF-C906-4AB7-8B73-9DA1D7ADFFBC}" presName="level2Shape" presStyleLbl="node3" presStyleIdx="3" presStyleCnt="4" custScaleY="69196"/>
      <dgm:spPr/>
      <dgm:t>
        <a:bodyPr/>
        <a:lstStyle/>
        <a:p>
          <a:endParaRPr lang="en-US"/>
        </a:p>
      </dgm:t>
    </dgm:pt>
    <dgm:pt modelId="{F331CDF1-C5FC-4B7D-8EAE-1689ED644523}" type="pres">
      <dgm:prSet presAssocID="{EBB388BF-C906-4AB7-8B73-9DA1D7ADFFBC}" presName="hierChild3" presStyleCnt="0"/>
      <dgm:spPr/>
    </dgm:pt>
    <dgm:pt modelId="{A189B760-0143-4E4E-9BB0-7A7280F7A20B}" type="pres">
      <dgm:prSet presAssocID="{6516E1E6-C889-45CB-84D9-C38BBE821781}" presName="bgShapesFlow" presStyleCnt="0"/>
      <dgm:spPr/>
    </dgm:pt>
  </dgm:ptLst>
  <dgm:cxnLst>
    <dgm:cxn modelId="{C77D6D98-E49A-4F9E-9EA4-8D23A3DC7D21}" type="presOf" srcId="{EBB388BF-C906-4AB7-8B73-9DA1D7ADFFBC}" destId="{CA3D9213-9E4F-4059-9878-213E3C26C5E9}" srcOrd="0" destOrd="0" presId="urn:microsoft.com/office/officeart/2005/8/layout/hierarchy5"/>
    <dgm:cxn modelId="{C004C150-D3E3-4FFD-9B71-BACD435C33EB}" type="presOf" srcId="{934802AF-C316-49D1-8A9A-CDEE1BAE9867}" destId="{E00CDD50-F74F-4E29-9AD6-B8EB31B7DCDC}" srcOrd="1" destOrd="0" presId="urn:microsoft.com/office/officeart/2005/8/layout/hierarchy5"/>
    <dgm:cxn modelId="{08FBAE26-364E-4684-8182-91F4F34245FA}" srcId="{F89B5538-4349-4E1A-93C2-248412EEA359}" destId="{A3E8FE5F-7303-4325-9AF6-804446718BFC}" srcOrd="1" destOrd="0" parTransId="{F4FE0B21-C55C-4870-BFB4-83A59F57BD9D}" sibTransId="{8C8AC82A-FD50-48D2-A1FF-FB42D67CDD09}"/>
    <dgm:cxn modelId="{8C955E6E-FCFB-456A-BBA3-9BF8E9A3BE84}" type="presOf" srcId="{F4FE0B21-C55C-4870-BFB4-83A59F57BD9D}" destId="{54F99735-7B9D-47FE-82C0-4B2D68DE4287}" srcOrd="1" destOrd="0" presId="urn:microsoft.com/office/officeart/2005/8/layout/hierarchy5"/>
    <dgm:cxn modelId="{EEBE3602-6E3B-4C46-87C5-3DB539A4BB28}" srcId="{F89B5538-4349-4E1A-93C2-248412EEA359}" destId="{9C8B4708-3EA8-44C3-8F32-08E08F3B3C1D}" srcOrd="2" destOrd="0" parTransId="{28CEDCCE-4F38-4AF6-9E87-1420C1866FAC}" sibTransId="{65EAC24C-C01E-4293-B9F0-CF526265EE88}"/>
    <dgm:cxn modelId="{1082B504-1394-433B-80D6-64BEB37A5D96}" type="presOf" srcId="{11B5B1AD-1000-4B06-B4E9-23708B8E1F43}" destId="{8462EFBD-44FC-40F9-9C46-9E56C3185A95}" srcOrd="0" destOrd="0" presId="urn:microsoft.com/office/officeart/2005/8/layout/hierarchy5"/>
    <dgm:cxn modelId="{A7F47EE4-00A7-4DBD-81D3-29818FC371C6}" srcId="{11B5B1AD-1000-4B06-B4E9-23708B8E1F43}" destId="{F89B5538-4349-4E1A-93C2-248412EEA359}" srcOrd="0" destOrd="0" parTransId="{C9DB1E5B-D61F-4F5C-B7E9-2BD704D0BF91}" sibTransId="{6A267375-C8F1-48BE-ABF1-32230D22583C}"/>
    <dgm:cxn modelId="{06861BEF-E834-4A0B-87A0-1C7B4ABD634D}" type="presOf" srcId="{C9DB1E5B-D61F-4F5C-B7E9-2BD704D0BF91}" destId="{041348FD-730D-49CC-91F5-0BD921C1D6E5}" srcOrd="0" destOrd="0" presId="urn:microsoft.com/office/officeart/2005/8/layout/hierarchy5"/>
    <dgm:cxn modelId="{28733D82-5B7A-4D67-A86E-832ECC0034A7}" type="presOf" srcId="{934802AF-C316-49D1-8A9A-CDEE1BAE9867}" destId="{B4912274-6B2E-4712-9B23-82F7DACE7D8B}" srcOrd="0" destOrd="0" presId="urn:microsoft.com/office/officeart/2005/8/layout/hierarchy5"/>
    <dgm:cxn modelId="{7C280E84-7B90-49F1-AE4C-B5548D054552}" srcId="{11B5B1AD-1000-4B06-B4E9-23708B8E1F43}" destId="{E4B7AC4B-944A-4A06-BD1A-0061DB5EA723}" srcOrd="1" destOrd="0" parTransId="{B9095196-8058-4E4B-A334-FFEB3620E9C2}" sibTransId="{50DCA3E6-737F-4FC1-ABDC-2413E8E74F04}"/>
    <dgm:cxn modelId="{B5E6BF94-7781-46F5-AAA1-8D2301D54A8D}" type="presOf" srcId="{F89B5538-4349-4E1A-93C2-248412EEA359}" destId="{102C3639-08D4-47DD-83E9-49ED99DCE02F}" srcOrd="0" destOrd="0" presId="urn:microsoft.com/office/officeart/2005/8/layout/hierarchy5"/>
    <dgm:cxn modelId="{4DC72BE0-5E8C-49C9-A43A-60A1A1B04C9E}" type="presOf" srcId="{B9095196-8058-4E4B-A334-FFEB3620E9C2}" destId="{55200136-3229-40EE-94DB-FEA145C91234}" srcOrd="1" destOrd="0" presId="urn:microsoft.com/office/officeart/2005/8/layout/hierarchy5"/>
    <dgm:cxn modelId="{12F72A89-AE0D-4E0B-837E-99A6774EE069}" type="presOf" srcId="{9C8B4708-3EA8-44C3-8F32-08E08F3B3C1D}" destId="{E4F22FE8-6158-4680-971B-2D863CD2D4F5}" srcOrd="0" destOrd="0" presId="urn:microsoft.com/office/officeart/2005/8/layout/hierarchy5"/>
    <dgm:cxn modelId="{04296ED5-709F-4E75-B915-48BF5B42670A}" type="presOf" srcId="{8D615389-6DCC-47ED-AD5F-F366ECCF3B4F}" destId="{84C6CD08-43F8-4D81-9F5D-B52F8C4907D1}" srcOrd="0" destOrd="0" presId="urn:microsoft.com/office/officeart/2005/8/layout/hierarchy5"/>
    <dgm:cxn modelId="{3A5B5D4E-5BD5-4897-A9B6-A48AE04630E2}" type="presOf" srcId="{A3E8FE5F-7303-4325-9AF6-804446718BFC}" destId="{4A7A6314-F937-409F-82E2-AEB3FB5D54FC}" srcOrd="0" destOrd="0" presId="urn:microsoft.com/office/officeart/2005/8/layout/hierarchy5"/>
    <dgm:cxn modelId="{3104BA80-1033-40F0-B265-B77EFD5C44AA}" srcId="{F89B5538-4349-4E1A-93C2-248412EEA359}" destId="{3A307DC2-36A0-4096-9CF4-5C187666C7DF}" srcOrd="0" destOrd="0" parTransId="{934802AF-C316-49D1-8A9A-CDEE1BAE9867}" sibTransId="{98C3DD89-6FB6-4558-81BD-6C0B7E23C4D8}"/>
    <dgm:cxn modelId="{6B26A76A-933F-46A8-9354-281B22FE7752}" type="presOf" srcId="{C9DB1E5B-D61F-4F5C-B7E9-2BD704D0BF91}" destId="{189AD374-2936-4388-9257-E9917443AC7A}" srcOrd="1" destOrd="0" presId="urn:microsoft.com/office/officeart/2005/8/layout/hierarchy5"/>
    <dgm:cxn modelId="{867F0962-BC66-4E02-A76E-EB4D09C0AA0C}" type="presOf" srcId="{3A307DC2-36A0-4096-9CF4-5C187666C7DF}" destId="{92DF1557-13B2-40D8-AA53-E68C4D7C51BD}" srcOrd="0" destOrd="0" presId="urn:microsoft.com/office/officeart/2005/8/layout/hierarchy5"/>
    <dgm:cxn modelId="{E4BA49EE-CB20-43D5-A2AA-583872048135}" type="presOf" srcId="{28CEDCCE-4F38-4AF6-9E87-1420C1866FAC}" destId="{3DC2A6FB-1A6D-4F50-AC45-CA8C19D42DF9}" srcOrd="0" destOrd="0" presId="urn:microsoft.com/office/officeart/2005/8/layout/hierarchy5"/>
    <dgm:cxn modelId="{727C0D66-E4C0-48B5-B995-864F738905BA}" type="presOf" srcId="{6516E1E6-C889-45CB-84D9-C38BBE821781}" destId="{A453F843-AA29-4522-B1DC-65E6B79FEB3B}" srcOrd="0" destOrd="0" presId="urn:microsoft.com/office/officeart/2005/8/layout/hierarchy5"/>
    <dgm:cxn modelId="{A68A3E7D-763A-4C98-971A-E1C09A892625}" srcId="{6516E1E6-C889-45CB-84D9-C38BBE821781}" destId="{11B5B1AD-1000-4B06-B4E9-23708B8E1F43}" srcOrd="0" destOrd="0" parTransId="{839BB2F9-48BD-4715-AD8D-DC2AC0A35060}" sibTransId="{244F194D-29D4-4CF0-906C-B86123EBD7F9}"/>
    <dgm:cxn modelId="{A53A7958-6301-48E2-B041-9F8EAA81CE8B}" srcId="{E4B7AC4B-944A-4A06-BD1A-0061DB5EA723}" destId="{EBB388BF-C906-4AB7-8B73-9DA1D7ADFFBC}" srcOrd="0" destOrd="0" parTransId="{8D615389-6DCC-47ED-AD5F-F366ECCF3B4F}" sibTransId="{156D1B51-C8A0-4F3A-A4AF-0C32CB22D689}"/>
    <dgm:cxn modelId="{E32AA3CA-EF59-4398-858A-0A32B950A8B0}" type="presOf" srcId="{B9095196-8058-4E4B-A334-FFEB3620E9C2}" destId="{3A262983-71F9-444D-A857-E7E6C8A51E2D}" srcOrd="0" destOrd="0" presId="urn:microsoft.com/office/officeart/2005/8/layout/hierarchy5"/>
    <dgm:cxn modelId="{500DC02D-9733-478D-A5DF-8B9A5D09B40F}" type="presOf" srcId="{F4FE0B21-C55C-4870-BFB4-83A59F57BD9D}" destId="{B4626645-104D-4277-AA12-7A64AFC7B8FF}" srcOrd="0" destOrd="0" presId="urn:microsoft.com/office/officeart/2005/8/layout/hierarchy5"/>
    <dgm:cxn modelId="{A7B3664D-1CBF-4864-BC65-28A3020E6689}" type="presOf" srcId="{28CEDCCE-4F38-4AF6-9E87-1420C1866FAC}" destId="{7DE74C8A-02E7-45F9-B25B-AF8DCDA9BB03}" srcOrd="1" destOrd="0" presId="urn:microsoft.com/office/officeart/2005/8/layout/hierarchy5"/>
    <dgm:cxn modelId="{56BCCDFF-FE40-4DFB-812C-3F00995081D6}" type="presOf" srcId="{E4B7AC4B-944A-4A06-BD1A-0061DB5EA723}" destId="{A9B3244C-4DD7-492E-91AB-1D3CBA8F1A20}" srcOrd="0" destOrd="0" presId="urn:microsoft.com/office/officeart/2005/8/layout/hierarchy5"/>
    <dgm:cxn modelId="{7B20B0FB-2972-45EA-8F5C-A3A40411B61C}" type="presOf" srcId="{8D615389-6DCC-47ED-AD5F-F366ECCF3B4F}" destId="{6971F5BA-9099-4431-A17B-1B58568A5245}" srcOrd="1" destOrd="0" presId="urn:microsoft.com/office/officeart/2005/8/layout/hierarchy5"/>
    <dgm:cxn modelId="{130D4ABD-8812-40EB-8456-E12D81BA4220}" type="presParOf" srcId="{A453F843-AA29-4522-B1DC-65E6B79FEB3B}" destId="{471DE198-5AC2-4770-AB55-15573AF658EA}" srcOrd="0" destOrd="0" presId="urn:microsoft.com/office/officeart/2005/8/layout/hierarchy5"/>
    <dgm:cxn modelId="{462B8689-C49F-492D-86EC-3EFDC1A49CCF}" type="presParOf" srcId="{471DE198-5AC2-4770-AB55-15573AF658EA}" destId="{1DDA81CA-EF99-4B68-AE42-8D01F0DE4CFF}" srcOrd="0" destOrd="0" presId="urn:microsoft.com/office/officeart/2005/8/layout/hierarchy5"/>
    <dgm:cxn modelId="{0B811C56-7D5A-4618-8F19-A7DC8972027F}" type="presParOf" srcId="{1DDA81CA-EF99-4B68-AE42-8D01F0DE4CFF}" destId="{C8D456D7-6541-4564-81A5-4D56356BE6FD}" srcOrd="0" destOrd="0" presId="urn:microsoft.com/office/officeart/2005/8/layout/hierarchy5"/>
    <dgm:cxn modelId="{61F5137D-2D2A-47DA-B6E8-2FE4002C91A5}" type="presParOf" srcId="{C8D456D7-6541-4564-81A5-4D56356BE6FD}" destId="{8462EFBD-44FC-40F9-9C46-9E56C3185A95}" srcOrd="0" destOrd="0" presId="urn:microsoft.com/office/officeart/2005/8/layout/hierarchy5"/>
    <dgm:cxn modelId="{3384C843-58E0-4021-AEA2-BB030495733F}" type="presParOf" srcId="{C8D456D7-6541-4564-81A5-4D56356BE6FD}" destId="{0B71E20A-7D58-4EB2-A3CF-38DCA83E10F7}" srcOrd="1" destOrd="0" presId="urn:microsoft.com/office/officeart/2005/8/layout/hierarchy5"/>
    <dgm:cxn modelId="{A24636BA-80AE-4AB3-A6A4-3545A19894F0}" type="presParOf" srcId="{0B71E20A-7D58-4EB2-A3CF-38DCA83E10F7}" destId="{041348FD-730D-49CC-91F5-0BD921C1D6E5}" srcOrd="0" destOrd="0" presId="urn:microsoft.com/office/officeart/2005/8/layout/hierarchy5"/>
    <dgm:cxn modelId="{285B98BA-89B1-4D92-94D1-D75211190560}" type="presParOf" srcId="{041348FD-730D-49CC-91F5-0BD921C1D6E5}" destId="{189AD374-2936-4388-9257-E9917443AC7A}" srcOrd="0" destOrd="0" presId="urn:microsoft.com/office/officeart/2005/8/layout/hierarchy5"/>
    <dgm:cxn modelId="{2761C3E6-8ADE-4F41-8E6A-9F40BCD78AFD}" type="presParOf" srcId="{0B71E20A-7D58-4EB2-A3CF-38DCA83E10F7}" destId="{FB39D3D9-94A8-4964-8F05-CC1BBE6214ED}" srcOrd="1" destOrd="0" presId="urn:microsoft.com/office/officeart/2005/8/layout/hierarchy5"/>
    <dgm:cxn modelId="{F694C391-256A-4CA1-9C1B-A6618F9AF2B3}" type="presParOf" srcId="{FB39D3D9-94A8-4964-8F05-CC1BBE6214ED}" destId="{102C3639-08D4-47DD-83E9-49ED99DCE02F}" srcOrd="0" destOrd="0" presId="urn:microsoft.com/office/officeart/2005/8/layout/hierarchy5"/>
    <dgm:cxn modelId="{982569BC-E1F3-437E-9888-488108516924}" type="presParOf" srcId="{FB39D3D9-94A8-4964-8F05-CC1BBE6214ED}" destId="{F90BA944-68CF-4CF6-B95F-537C03C3CBCA}" srcOrd="1" destOrd="0" presId="urn:microsoft.com/office/officeart/2005/8/layout/hierarchy5"/>
    <dgm:cxn modelId="{258CC0C1-D17F-442B-944A-C4702636A270}" type="presParOf" srcId="{F90BA944-68CF-4CF6-B95F-537C03C3CBCA}" destId="{B4912274-6B2E-4712-9B23-82F7DACE7D8B}" srcOrd="0" destOrd="0" presId="urn:microsoft.com/office/officeart/2005/8/layout/hierarchy5"/>
    <dgm:cxn modelId="{CF1EA864-628B-4CCF-A10D-51374522A90A}" type="presParOf" srcId="{B4912274-6B2E-4712-9B23-82F7DACE7D8B}" destId="{E00CDD50-F74F-4E29-9AD6-B8EB31B7DCDC}" srcOrd="0" destOrd="0" presId="urn:microsoft.com/office/officeart/2005/8/layout/hierarchy5"/>
    <dgm:cxn modelId="{8CD88653-0773-4FD6-B41D-79F27ADEE32E}" type="presParOf" srcId="{F90BA944-68CF-4CF6-B95F-537C03C3CBCA}" destId="{976FA18E-8B66-4572-A0AC-A737C8DF65C4}" srcOrd="1" destOrd="0" presId="urn:microsoft.com/office/officeart/2005/8/layout/hierarchy5"/>
    <dgm:cxn modelId="{35ADCD50-2BB5-4F80-A53F-60CD7165AF62}" type="presParOf" srcId="{976FA18E-8B66-4572-A0AC-A737C8DF65C4}" destId="{92DF1557-13B2-40D8-AA53-E68C4D7C51BD}" srcOrd="0" destOrd="0" presId="urn:microsoft.com/office/officeart/2005/8/layout/hierarchy5"/>
    <dgm:cxn modelId="{4169653F-CDD1-402D-80EC-76268CC8DEB4}" type="presParOf" srcId="{976FA18E-8B66-4572-A0AC-A737C8DF65C4}" destId="{FA857156-D01E-4B37-B5AF-F7A05AA1C0D5}" srcOrd="1" destOrd="0" presId="urn:microsoft.com/office/officeart/2005/8/layout/hierarchy5"/>
    <dgm:cxn modelId="{B29AE1D0-24D7-44E2-A9CB-684CA1D2D4E0}" type="presParOf" srcId="{F90BA944-68CF-4CF6-B95F-537C03C3CBCA}" destId="{B4626645-104D-4277-AA12-7A64AFC7B8FF}" srcOrd="2" destOrd="0" presId="urn:microsoft.com/office/officeart/2005/8/layout/hierarchy5"/>
    <dgm:cxn modelId="{8CCC3F90-EADC-492B-B114-F186B8793A27}" type="presParOf" srcId="{B4626645-104D-4277-AA12-7A64AFC7B8FF}" destId="{54F99735-7B9D-47FE-82C0-4B2D68DE4287}" srcOrd="0" destOrd="0" presId="urn:microsoft.com/office/officeart/2005/8/layout/hierarchy5"/>
    <dgm:cxn modelId="{1503FE84-E120-42F2-ACC0-1AE7FCDFF4C3}" type="presParOf" srcId="{F90BA944-68CF-4CF6-B95F-537C03C3CBCA}" destId="{24DDADBC-6F09-46DB-8F5C-FB61992D2959}" srcOrd="3" destOrd="0" presId="urn:microsoft.com/office/officeart/2005/8/layout/hierarchy5"/>
    <dgm:cxn modelId="{77B4386B-3066-41E7-9D58-6B534569AF98}" type="presParOf" srcId="{24DDADBC-6F09-46DB-8F5C-FB61992D2959}" destId="{4A7A6314-F937-409F-82E2-AEB3FB5D54FC}" srcOrd="0" destOrd="0" presId="urn:microsoft.com/office/officeart/2005/8/layout/hierarchy5"/>
    <dgm:cxn modelId="{950223CC-3035-42C4-9361-9E42800DB82B}" type="presParOf" srcId="{24DDADBC-6F09-46DB-8F5C-FB61992D2959}" destId="{F893ED3C-FF55-46A2-AD9F-B75E02093E61}" srcOrd="1" destOrd="0" presId="urn:microsoft.com/office/officeart/2005/8/layout/hierarchy5"/>
    <dgm:cxn modelId="{B7460530-8EE6-40DD-AC0C-470065A1B656}" type="presParOf" srcId="{F90BA944-68CF-4CF6-B95F-537C03C3CBCA}" destId="{3DC2A6FB-1A6D-4F50-AC45-CA8C19D42DF9}" srcOrd="4" destOrd="0" presId="urn:microsoft.com/office/officeart/2005/8/layout/hierarchy5"/>
    <dgm:cxn modelId="{EADE2CA9-A8CC-429D-9429-E91BA36E562B}" type="presParOf" srcId="{3DC2A6FB-1A6D-4F50-AC45-CA8C19D42DF9}" destId="{7DE74C8A-02E7-45F9-B25B-AF8DCDA9BB03}" srcOrd="0" destOrd="0" presId="urn:microsoft.com/office/officeart/2005/8/layout/hierarchy5"/>
    <dgm:cxn modelId="{476964C5-8C13-48E4-B336-30C727DB62E6}" type="presParOf" srcId="{F90BA944-68CF-4CF6-B95F-537C03C3CBCA}" destId="{4BBFF3CE-30CB-4839-8551-1FD9581BC939}" srcOrd="5" destOrd="0" presId="urn:microsoft.com/office/officeart/2005/8/layout/hierarchy5"/>
    <dgm:cxn modelId="{2D6E5E28-0D5A-420B-B2D2-F5624B485271}" type="presParOf" srcId="{4BBFF3CE-30CB-4839-8551-1FD9581BC939}" destId="{E4F22FE8-6158-4680-971B-2D863CD2D4F5}" srcOrd="0" destOrd="0" presId="urn:microsoft.com/office/officeart/2005/8/layout/hierarchy5"/>
    <dgm:cxn modelId="{F2935711-89DC-485C-9BD5-9239320FB7BE}" type="presParOf" srcId="{4BBFF3CE-30CB-4839-8551-1FD9581BC939}" destId="{D24AA466-2F34-4D3E-A569-5BD7A3700D07}" srcOrd="1" destOrd="0" presId="urn:microsoft.com/office/officeart/2005/8/layout/hierarchy5"/>
    <dgm:cxn modelId="{FFC6ED63-9312-4191-BCF1-4BD109702D2D}" type="presParOf" srcId="{0B71E20A-7D58-4EB2-A3CF-38DCA83E10F7}" destId="{3A262983-71F9-444D-A857-E7E6C8A51E2D}" srcOrd="2" destOrd="0" presId="urn:microsoft.com/office/officeart/2005/8/layout/hierarchy5"/>
    <dgm:cxn modelId="{87DE1330-DAF2-4C5D-BD6E-E0EED4E54C1A}" type="presParOf" srcId="{3A262983-71F9-444D-A857-E7E6C8A51E2D}" destId="{55200136-3229-40EE-94DB-FEA145C91234}" srcOrd="0" destOrd="0" presId="urn:microsoft.com/office/officeart/2005/8/layout/hierarchy5"/>
    <dgm:cxn modelId="{51AD87F5-A7B4-4C10-A2FF-4A8BC663C0CB}" type="presParOf" srcId="{0B71E20A-7D58-4EB2-A3CF-38DCA83E10F7}" destId="{2ECDA5CC-E191-4009-B3A6-77CD00181F89}" srcOrd="3" destOrd="0" presId="urn:microsoft.com/office/officeart/2005/8/layout/hierarchy5"/>
    <dgm:cxn modelId="{6CB6CC9B-22C8-4726-8099-954DEE0FE364}" type="presParOf" srcId="{2ECDA5CC-E191-4009-B3A6-77CD00181F89}" destId="{A9B3244C-4DD7-492E-91AB-1D3CBA8F1A20}" srcOrd="0" destOrd="0" presId="urn:microsoft.com/office/officeart/2005/8/layout/hierarchy5"/>
    <dgm:cxn modelId="{6D32C2B9-F88F-4D56-B2C0-B5AA008F756F}" type="presParOf" srcId="{2ECDA5CC-E191-4009-B3A6-77CD00181F89}" destId="{CFE0B814-F075-47A5-B6F7-F88C37844D62}" srcOrd="1" destOrd="0" presId="urn:microsoft.com/office/officeart/2005/8/layout/hierarchy5"/>
    <dgm:cxn modelId="{A6F5A814-A429-4997-A328-980F5877E4B5}" type="presParOf" srcId="{CFE0B814-F075-47A5-B6F7-F88C37844D62}" destId="{84C6CD08-43F8-4D81-9F5D-B52F8C4907D1}" srcOrd="0" destOrd="0" presId="urn:microsoft.com/office/officeart/2005/8/layout/hierarchy5"/>
    <dgm:cxn modelId="{4F88F8B9-0B04-4C3F-AF74-FB9326F6910D}" type="presParOf" srcId="{84C6CD08-43F8-4D81-9F5D-B52F8C4907D1}" destId="{6971F5BA-9099-4431-A17B-1B58568A5245}" srcOrd="0" destOrd="0" presId="urn:microsoft.com/office/officeart/2005/8/layout/hierarchy5"/>
    <dgm:cxn modelId="{FEA00C03-D485-42A9-AACC-1B1DEFFA8B32}" type="presParOf" srcId="{CFE0B814-F075-47A5-B6F7-F88C37844D62}" destId="{135ED564-5CFA-4656-B89D-32EEBDBBBDE7}" srcOrd="1" destOrd="0" presId="urn:microsoft.com/office/officeart/2005/8/layout/hierarchy5"/>
    <dgm:cxn modelId="{7232074A-C197-4F94-838D-D51FAA052BD0}" type="presParOf" srcId="{135ED564-5CFA-4656-B89D-32EEBDBBBDE7}" destId="{CA3D9213-9E4F-4059-9878-213E3C26C5E9}" srcOrd="0" destOrd="0" presId="urn:microsoft.com/office/officeart/2005/8/layout/hierarchy5"/>
    <dgm:cxn modelId="{B88CC72A-79C5-418B-91F1-2BF82ABA6109}" type="presParOf" srcId="{135ED564-5CFA-4656-B89D-32EEBDBBBDE7}" destId="{F331CDF1-C5FC-4B7D-8EAE-1689ED644523}" srcOrd="1" destOrd="0" presId="urn:microsoft.com/office/officeart/2005/8/layout/hierarchy5"/>
    <dgm:cxn modelId="{CB6D9966-6372-47D2-AB1F-3AD82CB26EAD}" type="presParOf" srcId="{A453F843-AA29-4522-B1DC-65E6B79FEB3B}" destId="{A189B760-0143-4E4E-9BB0-7A7280F7A20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15AF7A-9743-4592-B874-C2ACC49C8A2A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919B0301-70A2-44D7-9FDB-52533D6DD7E9}">
      <dgm:prSet phldrT="[Text]"/>
      <dgm:spPr/>
      <dgm:t>
        <a:bodyPr/>
        <a:lstStyle/>
        <a:p>
          <a:r>
            <a:rPr lang="en-US" dirty="0">
              <a:latin typeface="Comic Sans MS" pitchFamily="66" charset="0"/>
            </a:rPr>
            <a:t>normal</a:t>
          </a:r>
        </a:p>
      </dgm:t>
    </dgm:pt>
    <dgm:pt modelId="{20DF2084-EBBE-40A6-81EF-1BCF17BD61DF}" type="parTrans" cxnId="{658114F1-2B5F-48A5-BAB1-0272A7A5049C}">
      <dgm:prSet/>
      <dgm:spPr/>
      <dgm:t>
        <a:bodyPr/>
        <a:lstStyle/>
        <a:p>
          <a:endParaRPr lang="en-US"/>
        </a:p>
      </dgm:t>
    </dgm:pt>
    <dgm:pt modelId="{3C15A14E-2352-4A49-B3BC-75FF3518BDA1}" type="sibTrans" cxnId="{658114F1-2B5F-48A5-BAB1-0272A7A5049C}">
      <dgm:prSet/>
      <dgm:spPr/>
      <dgm:t>
        <a:bodyPr/>
        <a:lstStyle/>
        <a:p>
          <a:endParaRPr lang="en-US"/>
        </a:p>
      </dgm:t>
    </dgm:pt>
    <dgm:pt modelId="{6EA42F2F-7B15-44DD-914C-98429D8F2606}">
      <dgm:prSet phldrT="[Text]"/>
      <dgm:spPr/>
      <dgm:t>
        <a:bodyPr/>
        <a:lstStyle/>
        <a:p>
          <a:r>
            <a:rPr lang="en-US" dirty="0">
              <a:latin typeface="Comic Sans MS" pitchFamily="66" charset="0"/>
            </a:rPr>
            <a:t>absence of fetal metabolic </a:t>
          </a:r>
          <a:r>
            <a:rPr lang="en-US" dirty="0" err="1">
              <a:latin typeface="Comic Sans MS" pitchFamily="66" charset="0"/>
            </a:rPr>
            <a:t>acidemia</a:t>
          </a:r>
          <a:endParaRPr lang="en-US" dirty="0">
            <a:latin typeface="Comic Sans MS" pitchFamily="66" charset="0"/>
          </a:endParaRPr>
        </a:p>
      </dgm:t>
    </dgm:pt>
    <dgm:pt modelId="{B478FC2F-AF3F-4300-A443-F6FCA73494F7}" type="parTrans" cxnId="{25569D06-84D2-4300-8173-A8C818945820}">
      <dgm:prSet/>
      <dgm:spPr/>
      <dgm:t>
        <a:bodyPr/>
        <a:lstStyle/>
        <a:p>
          <a:endParaRPr lang="en-US"/>
        </a:p>
      </dgm:t>
    </dgm:pt>
    <dgm:pt modelId="{CEECBB8F-7E08-449B-BCAC-74279D53B4F0}" type="sibTrans" cxnId="{25569D06-84D2-4300-8173-A8C818945820}">
      <dgm:prSet/>
      <dgm:spPr/>
      <dgm:t>
        <a:bodyPr/>
        <a:lstStyle/>
        <a:p>
          <a:endParaRPr lang="en-US"/>
        </a:p>
      </dgm:t>
    </dgm:pt>
    <dgm:pt modelId="{2BD81F08-ED29-48AC-85EC-C9CB3AED117D}">
      <dgm:prSet phldrT="[Text]"/>
      <dgm:spPr/>
      <dgm:t>
        <a:bodyPr/>
        <a:lstStyle/>
        <a:p>
          <a:r>
            <a:rPr lang="en-US" dirty="0">
              <a:latin typeface="Comic Sans MS" pitchFamily="66" charset="0"/>
            </a:rPr>
            <a:t>No intervention</a:t>
          </a:r>
        </a:p>
      </dgm:t>
    </dgm:pt>
    <dgm:pt modelId="{CB288C44-B5BF-47D4-875F-C7F439DC932F}" type="parTrans" cxnId="{06FD6BDA-FB02-4BE1-8FDB-5FD5E5AAB1F8}">
      <dgm:prSet/>
      <dgm:spPr/>
      <dgm:t>
        <a:bodyPr/>
        <a:lstStyle/>
        <a:p>
          <a:endParaRPr lang="en-US"/>
        </a:p>
      </dgm:t>
    </dgm:pt>
    <dgm:pt modelId="{486D5931-D729-44A2-A41B-246764D1DE1B}" type="sibTrans" cxnId="{06FD6BDA-FB02-4BE1-8FDB-5FD5E5AAB1F8}">
      <dgm:prSet/>
      <dgm:spPr/>
      <dgm:t>
        <a:bodyPr/>
        <a:lstStyle/>
        <a:p>
          <a:endParaRPr lang="en-US"/>
        </a:p>
      </dgm:t>
    </dgm:pt>
    <dgm:pt modelId="{F5E345D0-6E77-41DA-A6E6-433010D23A5F}" type="pres">
      <dgm:prSet presAssocID="{E515AF7A-9743-4592-B874-C2ACC49C8A2A}" presName="linearFlow" presStyleCnt="0">
        <dgm:presLayoutVars>
          <dgm:dir/>
          <dgm:resizeHandles val="exact"/>
        </dgm:presLayoutVars>
      </dgm:prSet>
      <dgm:spPr/>
    </dgm:pt>
    <dgm:pt modelId="{FB6A9359-0845-476F-B7D2-AD8805124840}" type="pres">
      <dgm:prSet presAssocID="{919B0301-70A2-44D7-9FDB-52533D6DD7E9}" presName="composite" presStyleCnt="0"/>
      <dgm:spPr/>
    </dgm:pt>
    <dgm:pt modelId="{793D07F8-567C-4AC0-9F02-6F17CADD2074}" type="pres">
      <dgm:prSet presAssocID="{919B0301-70A2-44D7-9FDB-52533D6DD7E9}" presName="imgShp" presStyleLbl="fgImgPlace1" presStyleIdx="0" presStyleCnt="3"/>
      <dgm:spPr/>
    </dgm:pt>
    <dgm:pt modelId="{09412A86-C716-419A-9BF6-177544B11023}" type="pres">
      <dgm:prSet presAssocID="{919B0301-70A2-44D7-9FDB-52533D6DD7E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5F71D-F20D-47B9-BBC7-4BF3AAA53721}" type="pres">
      <dgm:prSet presAssocID="{3C15A14E-2352-4A49-B3BC-75FF3518BDA1}" presName="spacing" presStyleCnt="0"/>
      <dgm:spPr/>
    </dgm:pt>
    <dgm:pt modelId="{556074A3-94E8-4723-B905-EC6C85F1A450}" type="pres">
      <dgm:prSet presAssocID="{6EA42F2F-7B15-44DD-914C-98429D8F2606}" presName="composite" presStyleCnt="0"/>
      <dgm:spPr/>
    </dgm:pt>
    <dgm:pt modelId="{F1AB53D9-0671-4991-8747-2BE6488DCE12}" type="pres">
      <dgm:prSet presAssocID="{6EA42F2F-7B15-44DD-914C-98429D8F2606}" presName="imgShp" presStyleLbl="fgImgPlace1" presStyleIdx="1" presStyleCnt="3"/>
      <dgm:spPr/>
    </dgm:pt>
    <dgm:pt modelId="{52A595FE-676B-4EDA-BECF-A2DD1CBF8ADB}" type="pres">
      <dgm:prSet presAssocID="{6EA42F2F-7B15-44DD-914C-98429D8F260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52D89-5530-424A-82AE-63DDEC5D6EBF}" type="pres">
      <dgm:prSet presAssocID="{CEECBB8F-7E08-449B-BCAC-74279D53B4F0}" presName="spacing" presStyleCnt="0"/>
      <dgm:spPr/>
    </dgm:pt>
    <dgm:pt modelId="{00FFD7DA-BA92-418A-8611-1FAD09A972C8}" type="pres">
      <dgm:prSet presAssocID="{2BD81F08-ED29-48AC-85EC-C9CB3AED117D}" presName="composite" presStyleCnt="0"/>
      <dgm:spPr/>
    </dgm:pt>
    <dgm:pt modelId="{9C0022B1-3743-4E8C-AE0D-6FC7D2D11D5F}" type="pres">
      <dgm:prSet presAssocID="{2BD81F08-ED29-48AC-85EC-C9CB3AED117D}" presName="imgShp" presStyleLbl="fgImgPlace1" presStyleIdx="2" presStyleCnt="3"/>
      <dgm:spPr/>
    </dgm:pt>
    <dgm:pt modelId="{9E250BF4-D8AA-4BE3-B048-A567E523E109}" type="pres">
      <dgm:prSet presAssocID="{2BD81F08-ED29-48AC-85EC-C9CB3AED117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2B343A-D404-4A7C-AFED-D71FC169E0B8}" type="presOf" srcId="{2BD81F08-ED29-48AC-85EC-C9CB3AED117D}" destId="{9E250BF4-D8AA-4BE3-B048-A567E523E109}" srcOrd="0" destOrd="0" presId="urn:microsoft.com/office/officeart/2005/8/layout/vList3"/>
    <dgm:cxn modelId="{7A35F166-4FA6-4F61-9128-4ADA896DAF27}" type="presOf" srcId="{6EA42F2F-7B15-44DD-914C-98429D8F2606}" destId="{52A595FE-676B-4EDA-BECF-A2DD1CBF8ADB}" srcOrd="0" destOrd="0" presId="urn:microsoft.com/office/officeart/2005/8/layout/vList3"/>
    <dgm:cxn modelId="{06FD6BDA-FB02-4BE1-8FDB-5FD5E5AAB1F8}" srcId="{E515AF7A-9743-4592-B874-C2ACC49C8A2A}" destId="{2BD81F08-ED29-48AC-85EC-C9CB3AED117D}" srcOrd="2" destOrd="0" parTransId="{CB288C44-B5BF-47D4-875F-C7F439DC932F}" sibTransId="{486D5931-D729-44A2-A41B-246764D1DE1B}"/>
    <dgm:cxn modelId="{D94747F9-FFEB-4C44-AFC1-82A6F0C0BE09}" type="presOf" srcId="{E515AF7A-9743-4592-B874-C2ACC49C8A2A}" destId="{F5E345D0-6E77-41DA-A6E6-433010D23A5F}" srcOrd="0" destOrd="0" presId="urn:microsoft.com/office/officeart/2005/8/layout/vList3"/>
    <dgm:cxn modelId="{279E5D4A-785C-4D4A-B1BC-CD48CB7B9963}" type="presOf" srcId="{919B0301-70A2-44D7-9FDB-52533D6DD7E9}" destId="{09412A86-C716-419A-9BF6-177544B11023}" srcOrd="0" destOrd="0" presId="urn:microsoft.com/office/officeart/2005/8/layout/vList3"/>
    <dgm:cxn modelId="{658114F1-2B5F-48A5-BAB1-0272A7A5049C}" srcId="{E515AF7A-9743-4592-B874-C2ACC49C8A2A}" destId="{919B0301-70A2-44D7-9FDB-52533D6DD7E9}" srcOrd="0" destOrd="0" parTransId="{20DF2084-EBBE-40A6-81EF-1BCF17BD61DF}" sibTransId="{3C15A14E-2352-4A49-B3BC-75FF3518BDA1}"/>
    <dgm:cxn modelId="{25569D06-84D2-4300-8173-A8C818945820}" srcId="{E515AF7A-9743-4592-B874-C2ACC49C8A2A}" destId="{6EA42F2F-7B15-44DD-914C-98429D8F2606}" srcOrd="1" destOrd="0" parTransId="{B478FC2F-AF3F-4300-A443-F6FCA73494F7}" sibTransId="{CEECBB8F-7E08-449B-BCAC-74279D53B4F0}"/>
    <dgm:cxn modelId="{8C9AA2D9-2F33-4041-B1BC-DA29569BD11B}" type="presParOf" srcId="{F5E345D0-6E77-41DA-A6E6-433010D23A5F}" destId="{FB6A9359-0845-476F-B7D2-AD8805124840}" srcOrd="0" destOrd="0" presId="urn:microsoft.com/office/officeart/2005/8/layout/vList3"/>
    <dgm:cxn modelId="{6573696F-5B0B-4258-8D33-1A5750B4C908}" type="presParOf" srcId="{FB6A9359-0845-476F-B7D2-AD8805124840}" destId="{793D07F8-567C-4AC0-9F02-6F17CADD2074}" srcOrd="0" destOrd="0" presId="urn:microsoft.com/office/officeart/2005/8/layout/vList3"/>
    <dgm:cxn modelId="{81D45A9A-ACF0-40F5-81AC-C2FF586AA393}" type="presParOf" srcId="{FB6A9359-0845-476F-B7D2-AD8805124840}" destId="{09412A86-C716-419A-9BF6-177544B11023}" srcOrd="1" destOrd="0" presId="urn:microsoft.com/office/officeart/2005/8/layout/vList3"/>
    <dgm:cxn modelId="{67B5DB39-985F-4624-84D6-82F61727B179}" type="presParOf" srcId="{F5E345D0-6E77-41DA-A6E6-433010D23A5F}" destId="{D735F71D-F20D-47B9-BBC7-4BF3AAA53721}" srcOrd="1" destOrd="0" presId="urn:microsoft.com/office/officeart/2005/8/layout/vList3"/>
    <dgm:cxn modelId="{903F17DB-9C55-4CC9-82A6-7662616DCDBD}" type="presParOf" srcId="{F5E345D0-6E77-41DA-A6E6-433010D23A5F}" destId="{556074A3-94E8-4723-B905-EC6C85F1A450}" srcOrd="2" destOrd="0" presId="urn:microsoft.com/office/officeart/2005/8/layout/vList3"/>
    <dgm:cxn modelId="{4742624D-5863-47E2-9351-854B8F388FAF}" type="presParOf" srcId="{556074A3-94E8-4723-B905-EC6C85F1A450}" destId="{F1AB53D9-0671-4991-8747-2BE6488DCE12}" srcOrd="0" destOrd="0" presId="urn:microsoft.com/office/officeart/2005/8/layout/vList3"/>
    <dgm:cxn modelId="{8712CEBF-240F-4C7E-A0E3-5123480D04DE}" type="presParOf" srcId="{556074A3-94E8-4723-B905-EC6C85F1A450}" destId="{52A595FE-676B-4EDA-BECF-A2DD1CBF8ADB}" srcOrd="1" destOrd="0" presId="urn:microsoft.com/office/officeart/2005/8/layout/vList3"/>
    <dgm:cxn modelId="{CA98B9DA-5D59-4BC5-950F-D988ED8AE1B0}" type="presParOf" srcId="{F5E345D0-6E77-41DA-A6E6-433010D23A5F}" destId="{29852D89-5530-424A-82AE-63DDEC5D6EBF}" srcOrd="3" destOrd="0" presId="urn:microsoft.com/office/officeart/2005/8/layout/vList3"/>
    <dgm:cxn modelId="{F794FED5-67E5-4827-A752-B24EF9DBDEAB}" type="presParOf" srcId="{F5E345D0-6E77-41DA-A6E6-433010D23A5F}" destId="{00FFD7DA-BA92-418A-8611-1FAD09A972C8}" srcOrd="4" destOrd="0" presId="urn:microsoft.com/office/officeart/2005/8/layout/vList3"/>
    <dgm:cxn modelId="{95B57D50-7F15-4672-856F-BB80B4A9CC79}" type="presParOf" srcId="{00FFD7DA-BA92-418A-8611-1FAD09A972C8}" destId="{9C0022B1-3743-4E8C-AE0D-6FC7D2D11D5F}" srcOrd="0" destOrd="0" presId="urn:microsoft.com/office/officeart/2005/8/layout/vList3"/>
    <dgm:cxn modelId="{A79AFD28-8597-4D6B-9C33-6E51ED689DC8}" type="presParOf" srcId="{00FFD7DA-BA92-418A-8611-1FAD09A972C8}" destId="{9E250BF4-D8AA-4BE3-B048-A567E523E1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41B624-4D09-4F2A-8AF9-C78251CBB61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513FD-6914-4F0C-8F35-F004964187D7}">
      <dgm:prSet phldrT="[Text]"/>
      <dgm:spPr/>
      <dgm:t>
        <a:bodyPr/>
        <a:lstStyle/>
        <a:p>
          <a:r>
            <a:rPr lang="en-US" dirty="0">
              <a:latin typeface="Comic Sans MS" pitchFamily="66" charset="0"/>
            </a:rPr>
            <a:t>abnormal</a:t>
          </a:r>
        </a:p>
      </dgm:t>
    </dgm:pt>
    <dgm:pt modelId="{8A5AF35D-8381-4EE1-A608-6136A74653DE}" type="parTrans" cxnId="{6CD2458D-35E8-48BA-9331-6E31E3EADAE4}">
      <dgm:prSet/>
      <dgm:spPr/>
      <dgm:t>
        <a:bodyPr/>
        <a:lstStyle/>
        <a:p>
          <a:endParaRPr lang="en-US"/>
        </a:p>
      </dgm:t>
    </dgm:pt>
    <dgm:pt modelId="{5BE51B6B-965C-4661-8C40-D0C3AC65BB6D}" type="sibTrans" cxnId="{6CD2458D-35E8-48BA-9331-6E31E3EADAE4}">
      <dgm:prSet/>
      <dgm:spPr/>
      <dgm:t>
        <a:bodyPr/>
        <a:lstStyle/>
        <a:p>
          <a:endParaRPr lang="en-US"/>
        </a:p>
      </dgm:t>
    </dgm:pt>
    <dgm:pt modelId="{2D94173A-75B5-43CB-A8F1-F0913C060A0C}">
      <dgm:prSet phldrT="[Text]"/>
      <dgm:spPr/>
      <dgm:t>
        <a:bodyPr/>
        <a:lstStyle/>
        <a:p>
          <a:r>
            <a:rPr lang="en-US" dirty="0">
              <a:latin typeface="Comic Sans MS" pitchFamily="66" charset="0"/>
            </a:rPr>
            <a:t>fetal hypoxic </a:t>
          </a:r>
          <a:r>
            <a:rPr lang="en-US" dirty="0" err="1">
              <a:latin typeface="Comic Sans MS" pitchFamily="66" charset="0"/>
            </a:rPr>
            <a:t>acidemia</a:t>
          </a:r>
          <a:endParaRPr lang="en-US" dirty="0">
            <a:latin typeface="Comic Sans MS" pitchFamily="66" charset="0"/>
          </a:endParaRPr>
        </a:p>
      </dgm:t>
    </dgm:pt>
    <dgm:pt modelId="{413E1AAC-9A3D-4593-8600-644E1656705E}" type="parTrans" cxnId="{5F50843D-6949-4FFE-B038-5059A59FAA16}">
      <dgm:prSet/>
      <dgm:spPr/>
      <dgm:t>
        <a:bodyPr/>
        <a:lstStyle/>
        <a:p>
          <a:endParaRPr lang="en-US"/>
        </a:p>
      </dgm:t>
    </dgm:pt>
    <dgm:pt modelId="{D1BF8A71-BC27-49AB-B6E3-3FC00AE897A4}" type="sibTrans" cxnId="{5F50843D-6949-4FFE-B038-5059A59FAA16}">
      <dgm:prSet/>
      <dgm:spPr/>
      <dgm:t>
        <a:bodyPr/>
        <a:lstStyle/>
        <a:p>
          <a:endParaRPr lang="en-US"/>
        </a:p>
      </dgm:t>
    </dgm:pt>
    <dgm:pt modelId="{B113B162-7CD0-49DC-8FBF-2FB5EAF6583A}">
      <dgm:prSet phldrT="[Text]" custT="1"/>
      <dgm:spPr/>
      <dgm:t>
        <a:bodyPr/>
        <a:lstStyle/>
        <a:p>
          <a:r>
            <a:rPr lang="en-US" sz="2800" dirty="0">
              <a:latin typeface="Comic Sans MS" pitchFamily="66" charset="0"/>
            </a:rPr>
            <a:t>cerebral palsy </a:t>
          </a:r>
        </a:p>
      </dgm:t>
    </dgm:pt>
    <dgm:pt modelId="{D79AEED9-B952-43E1-A1D0-170787D2DFFC}" type="sibTrans" cxnId="{2FBD4DC2-1785-4E3C-BB5B-1AC0B5491FB7}">
      <dgm:prSet/>
      <dgm:spPr/>
      <dgm:t>
        <a:bodyPr/>
        <a:lstStyle/>
        <a:p>
          <a:endParaRPr lang="en-US"/>
        </a:p>
      </dgm:t>
    </dgm:pt>
    <dgm:pt modelId="{ACCFDA7E-C544-433B-B4E5-4AD0449F9A96}" type="parTrans" cxnId="{2FBD4DC2-1785-4E3C-BB5B-1AC0B5491FB7}">
      <dgm:prSet/>
      <dgm:spPr/>
      <dgm:t>
        <a:bodyPr/>
        <a:lstStyle/>
        <a:p>
          <a:endParaRPr lang="en-US"/>
        </a:p>
      </dgm:t>
    </dgm:pt>
    <dgm:pt modelId="{91F0228E-CCC9-480F-A418-090BF9979655}">
      <dgm:prSet phldrT="[Text]" custT="1"/>
      <dgm:spPr/>
      <dgm:t>
        <a:bodyPr/>
        <a:lstStyle/>
        <a:p>
          <a:r>
            <a:rPr lang="en-US" sz="2400" dirty="0">
              <a:latin typeface="Comic Sans MS" pitchFamily="66" charset="0"/>
            </a:rPr>
            <a:t>hypoxic ischemic encephalopathy</a:t>
          </a:r>
        </a:p>
      </dgm:t>
    </dgm:pt>
    <dgm:pt modelId="{CB614008-9D59-4F39-B729-9B0310699CDC}" type="sibTrans" cxnId="{1980B97A-3B01-4938-9151-9BEFBC65538B}">
      <dgm:prSet/>
      <dgm:spPr/>
      <dgm:t>
        <a:bodyPr/>
        <a:lstStyle/>
        <a:p>
          <a:endParaRPr lang="en-US"/>
        </a:p>
      </dgm:t>
    </dgm:pt>
    <dgm:pt modelId="{B398BE7B-540A-48CF-BCD7-B6879DEE7CC1}" type="parTrans" cxnId="{1980B97A-3B01-4938-9151-9BEFBC65538B}">
      <dgm:prSet/>
      <dgm:spPr/>
      <dgm:t>
        <a:bodyPr/>
        <a:lstStyle/>
        <a:p>
          <a:endParaRPr lang="en-US"/>
        </a:p>
      </dgm:t>
    </dgm:pt>
    <dgm:pt modelId="{963342B6-67C0-4095-AB35-AA76B4BB4740}" type="pres">
      <dgm:prSet presAssocID="{7641B624-4D09-4F2A-8AF9-C78251CBB6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9D8115-4213-4D67-AC51-A0E003FB00E0}" type="pres">
      <dgm:prSet presAssocID="{01D513FD-6914-4F0C-8F35-F004964187D7}" presName="vertOne" presStyleCnt="0"/>
      <dgm:spPr/>
    </dgm:pt>
    <dgm:pt modelId="{B292F657-769B-4EA2-AF6D-AB9A61FB791F}" type="pres">
      <dgm:prSet presAssocID="{01D513FD-6914-4F0C-8F35-F004964187D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7E4C9D-4E81-4FD8-B5FC-C3578BBBD85C}" type="pres">
      <dgm:prSet presAssocID="{01D513FD-6914-4F0C-8F35-F004964187D7}" presName="parTransOne" presStyleCnt="0"/>
      <dgm:spPr/>
    </dgm:pt>
    <dgm:pt modelId="{9A2DCAD6-74BD-4247-88F1-A6424B78F070}" type="pres">
      <dgm:prSet presAssocID="{01D513FD-6914-4F0C-8F35-F004964187D7}" presName="horzOne" presStyleCnt="0"/>
      <dgm:spPr/>
    </dgm:pt>
    <dgm:pt modelId="{7D2CB709-8853-4412-A9F8-C7587540DF11}" type="pres">
      <dgm:prSet presAssocID="{2D94173A-75B5-43CB-A8F1-F0913C060A0C}" presName="vertTwo" presStyleCnt="0"/>
      <dgm:spPr/>
    </dgm:pt>
    <dgm:pt modelId="{10464384-9B9F-4862-BBE9-7F1B360B3C0F}" type="pres">
      <dgm:prSet presAssocID="{2D94173A-75B5-43CB-A8F1-F0913C060A0C}" presName="txTwo" presStyleLbl="node2" presStyleIdx="0" presStyleCnt="1" custScaleX="206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24C208-2858-46CB-A72F-4DE1D06161B9}" type="pres">
      <dgm:prSet presAssocID="{2D94173A-75B5-43CB-A8F1-F0913C060A0C}" presName="parTransTwo" presStyleCnt="0"/>
      <dgm:spPr/>
    </dgm:pt>
    <dgm:pt modelId="{2760CB9E-0E5E-44B4-BCEB-2E5EC7DAC7E0}" type="pres">
      <dgm:prSet presAssocID="{2D94173A-75B5-43CB-A8F1-F0913C060A0C}" presName="horzTwo" presStyleCnt="0"/>
      <dgm:spPr/>
    </dgm:pt>
    <dgm:pt modelId="{787EA89C-D573-45F5-A7DD-E8524234CB3F}" type="pres">
      <dgm:prSet presAssocID="{B113B162-7CD0-49DC-8FBF-2FB5EAF6583A}" presName="vertThree" presStyleCnt="0"/>
      <dgm:spPr/>
    </dgm:pt>
    <dgm:pt modelId="{58506DC3-1AB8-4BDB-8248-33E14C6547EA}" type="pres">
      <dgm:prSet presAssocID="{B113B162-7CD0-49DC-8FBF-2FB5EAF6583A}" presName="txThree" presStyleLbl="node3" presStyleIdx="0" presStyleCnt="2" custScaleX="2000000" custLinFactX="-200000" custLinFactNeighborX="-219455" custLinFactNeighborY="1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20FAA-F1E9-4B2C-80D7-CA1C4108CD36}" type="pres">
      <dgm:prSet presAssocID="{B113B162-7CD0-49DC-8FBF-2FB5EAF6583A}" presName="horzThree" presStyleCnt="0"/>
      <dgm:spPr/>
    </dgm:pt>
    <dgm:pt modelId="{45B0D16D-6DA9-471F-A5FD-7F44B2272D96}" type="pres">
      <dgm:prSet presAssocID="{D79AEED9-B952-43E1-A1D0-170787D2DFFC}" presName="sibSpaceThree" presStyleCnt="0"/>
      <dgm:spPr/>
    </dgm:pt>
    <dgm:pt modelId="{6EDA42FB-DE31-41DC-9431-91010547D06E}" type="pres">
      <dgm:prSet presAssocID="{91F0228E-CCC9-480F-A418-090BF9979655}" presName="vertThree" presStyleCnt="0"/>
      <dgm:spPr/>
    </dgm:pt>
    <dgm:pt modelId="{41293945-B39A-4175-B3D2-FF2A717DB709}" type="pres">
      <dgm:prSet presAssocID="{91F0228E-CCC9-480F-A418-090BF9979655}" presName="txThree" presStyleLbl="node3" presStyleIdx="1" presStyleCnt="2" custScaleX="2000000" custScaleY="116726" custLinFactX="321063" custLinFactNeighborX="400000" custLinFactNeighborY="1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8644F4-BF26-4D53-94B3-2F0923D05724}" type="pres">
      <dgm:prSet presAssocID="{91F0228E-CCC9-480F-A418-090BF9979655}" presName="horzThree" presStyleCnt="0"/>
      <dgm:spPr/>
    </dgm:pt>
  </dgm:ptLst>
  <dgm:cxnLst>
    <dgm:cxn modelId="{5F50843D-6949-4FFE-B038-5059A59FAA16}" srcId="{01D513FD-6914-4F0C-8F35-F004964187D7}" destId="{2D94173A-75B5-43CB-A8F1-F0913C060A0C}" srcOrd="0" destOrd="0" parTransId="{413E1AAC-9A3D-4593-8600-644E1656705E}" sibTransId="{D1BF8A71-BC27-49AB-B6E3-3FC00AE897A4}"/>
    <dgm:cxn modelId="{DF35D6D0-963B-43E1-B21D-B48D07CC0448}" type="presOf" srcId="{01D513FD-6914-4F0C-8F35-F004964187D7}" destId="{B292F657-769B-4EA2-AF6D-AB9A61FB791F}" srcOrd="0" destOrd="0" presId="urn:microsoft.com/office/officeart/2005/8/layout/hierarchy4"/>
    <dgm:cxn modelId="{D1F678D7-43DC-4105-9302-35FDF63E2B9D}" type="presOf" srcId="{2D94173A-75B5-43CB-A8F1-F0913C060A0C}" destId="{10464384-9B9F-4862-BBE9-7F1B360B3C0F}" srcOrd="0" destOrd="0" presId="urn:microsoft.com/office/officeart/2005/8/layout/hierarchy4"/>
    <dgm:cxn modelId="{858B7CAE-694F-423C-9681-18FC3DE8FB98}" type="presOf" srcId="{7641B624-4D09-4F2A-8AF9-C78251CBB61A}" destId="{963342B6-67C0-4095-AB35-AA76B4BB4740}" srcOrd="0" destOrd="0" presId="urn:microsoft.com/office/officeart/2005/8/layout/hierarchy4"/>
    <dgm:cxn modelId="{1980B97A-3B01-4938-9151-9BEFBC65538B}" srcId="{2D94173A-75B5-43CB-A8F1-F0913C060A0C}" destId="{91F0228E-CCC9-480F-A418-090BF9979655}" srcOrd="1" destOrd="0" parTransId="{B398BE7B-540A-48CF-BCD7-B6879DEE7CC1}" sibTransId="{CB614008-9D59-4F39-B729-9B0310699CDC}"/>
    <dgm:cxn modelId="{6CD2458D-35E8-48BA-9331-6E31E3EADAE4}" srcId="{7641B624-4D09-4F2A-8AF9-C78251CBB61A}" destId="{01D513FD-6914-4F0C-8F35-F004964187D7}" srcOrd="0" destOrd="0" parTransId="{8A5AF35D-8381-4EE1-A608-6136A74653DE}" sibTransId="{5BE51B6B-965C-4661-8C40-D0C3AC65BB6D}"/>
    <dgm:cxn modelId="{4E4593EB-D49D-4A70-9CB1-7E3679020D4B}" type="presOf" srcId="{B113B162-7CD0-49DC-8FBF-2FB5EAF6583A}" destId="{58506DC3-1AB8-4BDB-8248-33E14C6547EA}" srcOrd="0" destOrd="0" presId="urn:microsoft.com/office/officeart/2005/8/layout/hierarchy4"/>
    <dgm:cxn modelId="{243B2F56-7F79-4ADC-BED8-19823B231DAE}" type="presOf" srcId="{91F0228E-CCC9-480F-A418-090BF9979655}" destId="{41293945-B39A-4175-B3D2-FF2A717DB709}" srcOrd="0" destOrd="0" presId="urn:microsoft.com/office/officeart/2005/8/layout/hierarchy4"/>
    <dgm:cxn modelId="{2FBD4DC2-1785-4E3C-BB5B-1AC0B5491FB7}" srcId="{2D94173A-75B5-43CB-A8F1-F0913C060A0C}" destId="{B113B162-7CD0-49DC-8FBF-2FB5EAF6583A}" srcOrd="0" destOrd="0" parTransId="{ACCFDA7E-C544-433B-B4E5-4AD0449F9A96}" sibTransId="{D79AEED9-B952-43E1-A1D0-170787D2DFFC}"/>
    <dgm:cxn modelId="{A0D5AA4F-64FA-48F4-9D9E-95297112E594}" type="presParOf" srcId="{963342B6-67C0-4095-AB35-AA76B4BB4740}" destId="{7D9D8115-4213-4D67-AC51-A0E003FB00E0}" srcOrd="0" destOrd="0" presId="urn:microsoft.com/office/officeart/2005/8/layout/hierarchy4"/>
    <dgm:cxn modelId="{743FC2D2-8B93-4F4D-89E3-BE7AFAC1411A}" type="presParOf" srcId="{7D9D8115-4213-4D67-AC51-A0E003FB00E0}" destId="{B292F657-769B-4EA2-AF6D-AB9A61FB791F}" srcOrd="0" destOrd="0" presId="urn:microsoft.com/office/officeart/2005/8/layout/hierarchy4"/>
    <dgm:cxn modelId="{782987BF-1912-453F-B243-0E6F50B9EB72}" type="presParOf" srcId="{7D9D8115-4213-4D67-AC51-A0E003FB00E0}" destId="{C47E4C9D-4E81-4FD8-B5FC-C3578BBBD85C}" srcOrd="1" destOrd="0" presId="urn:microsoft.com/office/officeart/2005/8/layout/hierarchy4"/>
    <dgm:cxn modelId="{87D9C2EF-0E6C-417F-85AE-4C50CD350C19}" type="presParOf" srcId="{7D9D8115-4213-4D67-AC51-A0E003FB00E0}" destId="{9A2DCAD6-74BD-4247-88F1-A6424B78F070}" srcOrd="2" destOrd="0" presId="urn:microsoft.com/office/officeart/2005/8/layout/hierarchy4"/>
    <dgm:cxn modelId="{7BD15B1B-8212-41D3-AA0D-BA1C0354C828}" type="presParOf" srcId="{9A2DCAD6-74BD-4247-88F1-A6424B78F070}" destId="{7D2CB709-8853-4412-A9F8-C7587540DF11}" srcOrd="0" destOrd="0" presId="urn:microsoft.com/office/officeart/2005/8/layout/hierarchy4"/>
    <dgm:cxn modelId="{D8F3A005-D477-47D8-B670-6D57D92EDA8B}" type="presParOf" srcId="{7D2CB709-8853-4412-A9F8-C7587540DF11}" destId="{10464384-9B9F-4862-BBE9-7F1B360B3C0F}" srcOrd="0" destOrd="0" presId="urn:microsoft.com/office/officeart/2005/8/layout/hierarchy4"/>
    <dgm:cxn modelId="{307DE4EF-AF15-436E-8E2E-78783130C459}" type="presParOf" srcId="{7D2CB709-8853-4412-A9F8-C7587540DF11}" destId="{2524C208-2858-46CB-A72F-4DE1D06161B9}" srcOrd="1" destOrd="0" presId="urn:microsoft.com/office/officeart/2005/8/layout/hierarchy4"/>
    <dgm:cxn modelId="{BF0C7B8B-2421-49D7-90C6-6D01DF3A5568}" type="presParOf" srcId="{7D2CB709-8853-4412-A9F8-C7587540DF11}" destId="{2760CB9E-0E5E-44B4-BCEB-2E5EC7DAC7E0}" srcOrd="2" destOrd="0" presId="urn:microsoft.com/office/officeart/2005/8/layout/hierarchy4"/>
    <dgm:cxn modelId="{DB805C98-5B0B-4937-91DB-E2F3F241B155}" type="presParOf" srcId="{2760CB9E-0E5E-44B4-BCEB-2E5EC7DAC7E0}" destId="{787EA89C-D573-45F5-A7DD-E8524234CB3F}" srcOrd="0" destOrd="0" presId="urn:microsoft.com/office/officeart/2005/8/layout/hierarchy4"/>
    <dgm:cxn modelId="{F6F94311-6A18-427F-877C-6F1C9C775A62}" type="presParOf" srcId="{787EA89C-D573-45F5-A7DD-E8524234CB3F}" destId="{58506DC3-1AB8-4BDB-8248-33E14C6547EA}" srcOrd="0" destOrd="0" presId="urn:microsoft.com/office/officeart/2005/8/layout/hierarchy4"/>
    <dgm:cxn modelId="{237C633E-4B44-4D95-A248-F5C273324321}" type="presParOf" srcId="{787EA89C-D573-45F5-A7DD-E8524234CB3F}" destId="{B9920FAA-F1E9-4B2C-80D7-CA1C4108CD36}" srcOrd="1" destOrd="0" presId="urn:microsoft.com/office/officeart/2005/8/layout/hierarchy4"/>
    <dgm:cxn modelId="{64C4AA8C-668C-4171-9101-D24F9D4D7C7F}" type="presParOf" srcId="{2760CB9E-0E5E-44B4-BCEB-2E5EC7DAC7E0}" destId="{45B0D16D-6DA9-471F-A5FD-7F44B2272D96}" srcOrd="1" destOrd="0" presId="urn:microsoft.com/office/officeart/2005/8/layout/hierarchy4"/>
    <dgm:cxn modelId="{F87E65E2-6392-4186-9F6C-65FD045D48D9}" type="presParOf" srcId="{2760CB9E-0E5E-44B4-BCEB-2E5EC7DAC7E0}" destId="{6EDA42FB-DE31-41DC-9431-91010547D06E}" srcOrd="2" destOrd="0" presId="urn:microsoft.com/office/officeart/2005/8/layout/hierarchy4"/>
    <dgm:cxn modelId="{5F360B07-F383-4DC9-82D7-9B2D19AEDCE9}" type="presParOf" srcId="{6EDA42FB-DE31-41DC-9431-91010547D06E}" destId="{41293945-B39A-4175-B3D2-FF2A717DB709}" srcOrd="0" destOrd="0" presId="urn:microsoft.com/office/officeart/2005/8/layout/hierarchy4"/>
    <dgm:cxn modelId="{68D2EEA0-A3E4-4B23-A594-650328273919}" type="presParOf" srcId="{6EDA42FB-DE31-41DC-9431-91010547D06E}" destId="{8D8644F4-BF26-4D53-94B3-2F0923D0572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E5932E-2621-4074-9F24-3D2C68CB199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620AE-8085-4DF8-B902-99104A0F7143}">
      <dgm:prSet phldrT="[Text]" custT="1"/>
      <dgm:spPr/>
      <dgm:t>
        <a:bodyPr/>
        <a:lstStyle/>
        <a:p>
          <a:r>
            <a:rPr lang="en-US" sz="3600" dirty="0">
              <a:latin typeface="Comic Sans MS" pitchFamily="66" charset="0"/>
            </a:rPr>
            <a:t>preparations for delivery</a:t>
          </a:r>
        </a:p>
      </dgm:t>
    </dgm:pt>
    <dgm:pt modelId="{61B25E3F-812C-445E-9D43-7822B10B2285}" type="parTrans" cxnId="{DCF70680-04A6-4D82-94EF-A7F61FFCA0BC}">
      <dgm:prSet/>
      <dgm:spPr/>
      <dgm:t>
        <a:bodyPr/>
        <a:lstStyle/>
        <a:p>
          <a:endParaRPr lang="en-US"/>
        </a:p>
      </dgm:t>
    </dgm:pt>
    <dgm:pt modelId="{8B8EE419-1084-41A1-84AB-83524E0B637C}" type="sibTrans" cxnId="{DCF70680-04A6-4D82-94EF-A7F61FFCA0BC}">
      <dgm:prSet/>
      <dgm:spPr/>
      <dgm:t>
        <a:bodyPr/>
        <a:lstStyle/>
        <a:p>
          <a:endParaRPr lang="en-US"/>
        </a:p>
      </dgm:t>
    </dgm:pt>
    <dgm:pt modelId="{E9A173A5-3169-427D-80FD-EBA2572066F5}">
      <dgm:prSet phldrT="[Text]" custT="1"/>
      <dgm:spPr>
        <a:noFill/>
      </dgm:spPr>
      <dgm:t>
        <a:bodyPr/>
        <a:lstStyle/>
        <a:p>
          <a:r>
            <a:rPr lang="en-US" sz="7200" b="1" i="1" dirty="0">
              <a:solidFill>
                <a:srgbClr val="00B0F0"/>
              </a:solidFill>
              <a:latin typeface="Comic Sans MS" pitchFamily="66" charset="0"/>
            </a:rPr>
            <a:t>+</a:t>
          </a:r>
        </a:p>
      </dgm:t>
    </dgm:pt>
    <dgm:pt modelId="{57BEEF73-B06F-4CC1-9B7D-9C41AE1A70BC}" type="parTrans" cxnId="{DAE980B0-B0AA-4628-9945-3BCF7297BFD7}">
      <dgm:prSet/>
      <dgm:spPr/>
      <dgm:t>
        <a:bodyPr/>
        <a:lstStyle/>
        <a:p>
          <a:endParaRPr lang="en-US"/>
        </a:p>
      </dgm:t>
    </dgm:pt>
    <dgm:pt modelId="{D64E27AD-30CD-4D51-BD04-C38451002C0D}" type="sibTrans" cxnId="{DAE980B0-B0AA-4628-9945-3BCF7297BFD7}">
      <dgm:prSet/>
      <dgm:spPr/>
      <dgm:t>
        <a:bodyPr/>
        <a:lstStyle/>
        <a:p>
          <a:endParaRPr lang="en-US"/>
        </a:p>
      </dgm:t>
    </dgm:pt>
    <dgm:pt modelId="{B1E74F6E-58F8-46F4-BD8D-167F401A9C1B}">
      <dgm:prSet phldrT="[Text]" custT="1"/>
      <dgm:spPr/>
      <dgm:t>
        <a:bodyPr/>
        <a:lstStyle/>
        <a:p>
          <a:r>
            <a:rPr lang="en-US" sz="3600" dirty="0">
              <a:latin typeface="Comic Sans MS" pitchFamily="66" charset="0"/>
            </a:rPr>
            <a:t>In utero resuscitation </a:t>
          </a:r>
        </a:p>
      </dgm:t>
    </dgm:pt>
    <dgm:pt modelId="{1082D090-F990-496B-901F-A8F88ADD9FA6}" type="parTrans" cxnId="{328F4020-CE67-45B6-BA55-5526279C9192}">
      <dgm:prSet/>
      <dgm:spPr/>
      <dgm:t>
        <a:bodyPr/>
        <a:lstStyle/>
        <a:p>
          <a:endParaRPr lang="en-US"/>
        </a:p>
      </dgm:t>
    </dgm:pt>
    <dgm:pt modelId="{E40CC22C-931D-44AF-93BC-5F7CA88C3B66}" type="sibTrans" cxnId="{328F4020-CE67-45B6-BA55-5526279C9192}">
      <dgm:prSet/>
      <dgm:spPr/>
      <dgm:t>
        <a:bodyPr/>
        <a:lstStyle/>
        <a:p>
          <a:endParaRPr lang="en-US"/>
        </a:p>
      </dgm:t>
    </dgm:pt>
    <dgm:pt modelId="{2B64F6DA-A5D2-4E7E-B7B1-3EF65EA8FC3A}">
      <dgm:prSet phldrT="[Text]" phldr="1"/>
      <dgm:spPr/>
      <dgm:t>
        <a:bodyPr/>
        <a:lstStyle/>
        <a:p>
          <a:endParaRPr lang="en-US" dirty="0"/>
        </a:p>
      </dgm:t>
    </dgm:pt>
    <dgm:pt modelId="{29295DED-124F-49F1-99B4-3F31515320E5}" type="parTrans" cxnId="{CC0BAE21-4823-4388-A225-99CC3274DB0A}">
      <dgm:prSet/>
      <dgm:spPr/>
      <dgm:t>
        <a:bodyPr/>
        <a:lstStyle/>
        <a:p>
          <a:endParaRPr lang="en-US"/>
        </a:p>
      </dgm:t>
    </dgm:pt>
    <dgm:pt modelId="{B6DD0FDA-475E-443B-AF42-305C714CDA13}" type="sibTrans" cxnId="{CC0BAE21-4823-4388-A225-99CC3274DB0A}">
      <dgm:prSet/>
      <dgm:spPr/>
      <dgm:t>
        <a:bodyPr/>
        <a:lstStyle/>
        <a:p>
          <a:endParaRPr lang="en-US"/>
        </a:p>
      </dgm:t>
    </dgm:pt>
    <dgm:pt modelId="{37416A4D-247C-4B21-AB5B-981313878E6C}" type="pres">
      <dgm:prSet presAssocID="{AEE5932E-2621-4074-9F24-3D2C68CB19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3A697-5E90-479D-BFDB-D0B67D041478}" type="pres">
      <dgm:prSet presAssocID="{1E3620AE-8085-4DF8-B902-99104A0F71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4FA2C-6460-4F9C-B0F1-C0618B1948CE}" type="pres">
      <dgm:prSet presAssocID="{8B8EE419-1084-41A1-84AB-83524E0B637C}" presName="spacer" presStyleCnt="0"/>
      <dgm:spPr/>
    </dgm:pt>
    <dgm:pt modelId="{90F82DDF-FE04-469C-80EB-A0313016D7DC}" type="pres">
      <dgm:prSet presAssocID="{E9A173A5-3169-427D-80FD-EBA2572066F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DD3D3-FF78-4155-8710-5D8AB8B2B893}" type="pres">
      <dgm:prSet presAssocID="{D64E27AD-30CD-4D51-BD04-C38451002C0D}" presName="spacer" presStyleCnt="0"/>
      <dgm:spPr/>
    </dgm:pt>
    <dgm:pt modelId="{EA4CCA72-C2FB-44F9-834B-9DD5351C43EE}" type="pres">
      <dgm:prSet presAssocID="{B1E74F6E-58F8-46F4-BD8D-167F401A9C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50D2E-47FA-4DF5-B861-AA90079DB905}" type="pres">
      <dgm:prSet presAssocID="{B1E74F6E-58F8-46F4-BD8D-167F401A9C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70680-04A6-4D82-94EF-A7F61FFCA0BC}" srcId="{AEE5932E-2621-4074-9F24-3D2C68CB199D}" destId="{1E3620AE-8085-4DF8-B902-99104A0F7143}" srcOrd="0" destOrd="0" parTransId="{61B25E3F-812C-445E-9D43-7822B10B2285}" sibTransId="{8B8EE419-1084-41A1-84AB-83524E0B637C}"/>
    <dgm:cxn modelId="{DAE980B0-B0AA-4628-9945-3BCF7297BFD7}" srcId="{AEE5932E-2621-4074-9F24-3D2C68CB199D}" destId="{E9A173A5-3169-427D-80FD-EBA2572066F5}" srcOrd="1" destOrd="0" parTransId="{57BEEF73-B06F-4CC1-9B7D-9C41AE1A70BC}" sibTransId="{D64E27AD-30CD-4D51-BD04-C38451002C0D}"/>
    <dgm:cxn modelId="{7944A4F5-9824-403E-9F7B-74AF89EE870F}" type="presOf" srcId="{B1E74F6E-58F8-46F4-BD8D-167F401A9C1B}" destId="{EA4CCA72-C2FB-44F9-834B-9DD5351C43EE}" srcOrd="0" destOrd="0" presId="urn:microsoft.com/office/officeart/2005/8/layout/vList2"/>
    <dgm:cxn modelId="{CC0BAE21-4823-4388-A225-99CC3274DB0A}" srcId="{B1E74F6E-58F8-46F4-BD8D-167F401A9C1B}" destId="{2B64F6DA-A5D2-4E7E-B7B1-3EF65EA8FC3A}" srcOrd="0" destOrd="0" parTransId="{29295DED-124F-49F1-99B4-3F31515320E5}" sibTransId="{B6DD0FDA-475E-443B-AF42-305C714CDA13}"/>
    <dgm:cxn modelId="{BDEB49B0-D233-4601-A319-1CC984059440}" type="presOf" srcId="{2B64F6DA-A5D2-4E7E-B7B1-3EF65EA8FC3A}" destId="{11950D2E-47FA-4DF5-B861-AA90079DB905}" srcOrd="0" destOrd="0" presId="urn:microsoft.com/office/officeart/2005/8/layout/vList2"/>
    <dgm:cxn modelId="{C5BAF1AD-2123-4BFD-8977-D8B16D15C8A5}" type="presOf" srcId="{E9A173A5-3169-427D-80FD-EBA2572066F5}" destId="{90F82DDF-FE04-469C-80EB-A0313016D7DC}" srcOrd="0" destOrd="0" presId="urn:microsoft.com/office/officeart/2005/8/layout/vList2"/>
    <dgm:cxn modelId="{7A6F39FC-1BFF-48B2-87A5-D8D0203F642B}" type="presOf" srcId="{1E3620AE-8085-4DF8-B902-99104A0F7143}" destId="{92B3A697-5E90-479D-BFDB-D0B67D041478}" srcOrd="0" destOrd="0" presId="urn:microsoft.com/office/officeart/2005/8/layout/vList2"/>
    <dgm:cxn modelId="{328F4020-CE67-45B6-BA55-5526279C9192}" srcId="{AEE5932E-2621-4074-9F24-3D2C68CB199D}" destId="{B1E74F6E-58F8-46F4-BD8D-167F401A9C1B}" srcOrd="2" destOrd="0" parTransId="{1082D090-F990-496B-901F-A8F88ADD9FA6}" sibTransId="{E40CC22C-931D-44AF-93BC-5F7CA88C3B66}"/>
    <dgm:cxn modelId="{35C1C48A-26FA-49D5-97BC-BC678A3054B0}" type="presOf" srcId="{AEE5932E-2621-4074-9F24-3D2C68CB199D}" destId="{37416A4D-247C-4B21-AB5B-981313878E6C}" srcOrd="0" destOrd="0" presId="urn:microsoft.com/office/officeart/2005/8/layout/vList2"/>
    <dgm:cxn modelId="{900962B1-4C7D-4FE7-B32A-D86027FA1F83}" type="presParOf" srcId="{37416A4D-247C-4B21-AB5B-981313878E6C}" destId="{92B3A697-5E90-479D-BFDB-D0B67D041478}" srcOrd="0" destOrd="0" presId="urn:microsoft.com/office/officeart/2005/8/layout/vList2"/>
    <dgm:cxn modelId="{26A1D871-A634-427D-B896-B99BFB3973E2}" type="presParOf" srcId="{37416A4D-247C-4B21-AB5B-981313878E6C}" destId="{EE24FA2C-6460-4F9C-B0F1-C0618B1948CE}" srcOrd="1" destOrd="0" presId="urn:microsoft.com/office/officeart/2005/8/layout/vList2"/>
    <dgm:cxn modelId="{9B45CF92-A142-4097-A179-1940D9640D16}" type="presParOf" srcId="{37416A4D-247C-4B21-AB5B-981313878E6C}" destId="{90F82DDF-FE04-469C-80EB-A0313016D7DC}" srcOrd="2" destOrd="0" presId="urn:microsoft.com/office/officeart/2005/8/layout/vList2"/>
    <dgm:cxn modelId="{ED7E7760-0AB0-44A2-AD5F-8921F5FB1B50}" type="presParOf" srcId="{37416A4D-247C-4B21-AB5B-981313878E6C}" destId="{82EDD3D3-FF78-4155-8710-5D8AB8B2B893}" srcOrd="3" destOrd="0" presId="urn:microsoft.com/office/officeart/2005/8/layout/vList2"/>
    <dgm:cxn modelId="{B4362350-594E-44E6-B12F-CA157F69BD05}" type="presParOf" srcId="{37416A4D-247C-4B21-AB5B-981313878E6C}" destId="{EA4CCA72-C2FB-44F9-834B-9DD5351C43EE}" srcOrd="4" destOrd="0" presId="urn:microsoft.com/office/officeart/2005/8/layout/vList2"/>
    <dgm:cxn modelId="{FB34A8F0-8306-460A-9625-E9B11124DB65}" type="presParOf" srcId="{37416A4D-247C-4B21-AB5B-981313878E6C}" destId="{11950D2E-47FA-4DF5-B861-AA90079DB90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A935BE-DF43-4AC9-898E-46C2F10F312D}" type="doc">
      <dgm:prSet loTypeId="urn:microsoft.com/office/officeart/2008/layout/VerticalCircle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CD7112-0538-4534-8432-788D5B67C356}">
      <dgm:prSet phldrT="[Text]" phldr="1"/>
      <dgm:spPr/>
      <dgm:t>
        <a:bodyPr/>
        <a:lstStyle/>
        <a:p>
          <a:endParaRPr lang="en-US" dirty="0"/>
        </a:p>
      </dgm:t>
    </dgm:pt>
    <dgm:pt modelId="{85E643A2-3EEB-4F58-8DE5-510B2AB0757A}" type="parTrans" cxnId="{77B5EF62-2F0C-46B4-ACB6-0157C2FA5691}">
      <dgm:prSet/>
      <dgm:spPr/>
      <dgm:t>
        <a:bodyPr/>
        <a:lstStyle/>
        <a:p>
          <a:endParaRPr lang="en-US"/>
        </a:p>
      </dgm:t>
    </dgm:pt>
    <dgm:pt modelId="{024E7395-F9CE-4F71-8E10-8EBD9D78BAFB}" type="sibTrans" cxnId="{77B5EF62-2F0C-46B4-ACB6-0157C2FA5691}">
      <dgm:prSet/>
      <dgm:spPr/>
      <dgm:t>
        <a:bodyPr/>
        <a:lstStyle/>
        <a:p>
          <a:endParaRPr lang="en-US"/>
        </a:p>
      </dgm:t>
    </dgm:pt>
    <dgm:pt modelId="{9B4214A2-8E79-4101-A752-8BCD55DA9F1E}">
      <dgm:prSet phldrT="[Text]" custT="1"/>
      <dgm:spPr/>
      <dgm:t>
        <a:bodyPr/>
        <a:lstStyle/>
        <a:p>
          <a:endParaRPr lang="en-US" sz="2800" dirty="0">
            <a:latin typeface="Comic Sans MS" pitchFamily="66" charset="0"/>
          </a:endParaRPr>
        </a:p>
        <a:p>
          <a:r>
            <a:rPr lang="en-US" sz="2800" dirty="0">
              <a:latin typeface="Comic Sans MS" pitchFamily="66" charset="0"/>
            </a:rPr>
            <a:t>Moderate variability </a:t>
          </a:r>
        </a:p>
      </dgm:t>
    </dgm:pt>
    <dgm:pt modelId="{E3013A4D-12E3-454C-B40E-7528F879A472}" type="parTrans" cxnId="{AF6A5892-E184-4454-AB84-88B98054DF76}">
      <dgm:prSet/>
      <dgm:spPr/>
      <dgm:t>
        <a:bodyPr/>
        <a:lstStyle/>
        <a:p>
          <a:endParaRPr lang="en-US"/>
        </a:p>
      </dgm:t>
    </dgm:pt>
    <dgm:pt modelId="{1269AB3C-8BD8-4882-8614-1DC38E433F38}" type="sibTrans" cxnId="{AF6A5892-E184-4454-AB84-88B98054DF76}">
      <dgm:prSet/>
      <dgm:spPr/>
      <dgm:t>
        <a:bodyPr/>
        <a:lstStyle/>
        <a:p>
          <a:endParaRPr lang="en-US"/>
        </a:p>
      </dgm:t>
    </dgm:pt>
    <dgm:pt modelId="{07D67ED2-64EF-418C-A6AD-6ADCA2E4C696}">
      <dgm:prSet phldrT="[Text]" custT="1"/>
      <dgm:spPr/>
      <dgm:t>
        <a:bodyPr/>
        <a:lstStyle/>
        <a:p>
          <a:r>
            <a:rPr lang="en-US" sz="3200" dirty="0">
              <a:latin typeface="Comic Sans MS" pitchFamily="66" charset="0"/>
            </a:rPr>
            <a:t>Scalp stimulation</a:t>
          </a:r>
        </a:p>
      </dgm:t>
    </dgm:pt>
    <dgm:pt modelId="{00EF3AC8-D5D3-4599-883B-64E8CDFA01ED}" type="parTrans" cxnId="{310F7951-0B86-41D3-87B3-FA0E79F91408}">
      <dgm:prSet/>
      <dgm:spPr/>
      <dgm:t>
        <a:bodyPr/>
        <a:lstStyle/>
        <a:p>
          <a:endParaRPr lang="en-US"/>
        </a:p>
      </dgm:t>
    </dgm:pt>
    <dgm:pt modelId="{B9A30E08-8AF2-438E-AA8E-61086BADBDA8}" type="sibTrans" cxnId="{310F7951-0B86-41D3-87B3-FA0E79F91408}">
      <dgm:prSet/>
      <dgm:spPr/>
      <dgm:t>
        <a:bodyPr/>
        <a:lstStyle/>
        <a:p>
          <a:endParaRPr lang="en-US"/>
        </a:p>
      </dgm:t>
    </dgm:pt>
    <dgm:pt modelId="{0035A6F3-B0D6-4B84-80EC-79907D5D833D}">
      <dgm:prSet phldrT="[Text]" custT="1"/>
      <dgm:spPr/>
      <dgm:t>
        <a:bodyPr/>
        <a:lstStyle/>
        <a:p>
          <a:r>
            <a:rPr lang="en-US" sz="2800" dirty="0">
              <a:latin typeface="Comic Sans MS" pitchFamily="66" charset="0"/>
            </a:rPr>
            <a:t>Acceleration</a:t>
          </a:r>
        </a:p>
        <a:p>
          <a:r>
            <a:rPr lang="en-US" sz="2800" dirty="0">
              <a:latin typeface="Comic Sans MS" pitchFamily="66" charset="0"/>
            </a:rPr>
            <a:t> </a:t>
          </a:r>
        </a:p>
      </dgm:t>
    </dgm:pt>
    <dgm:pt modelId="{DD29B1A8-7A11-48DE-9FCF-3AC60FAE7908}" type="parTrans" cxnId="{4F4B067E-ABAC-471B-A45A-0042AEF6D534}">
      <dgm:prSet/>
      <dgm:spPr/>
      <dgm:t>
        <a:bodyPr/>
        <a:lstStyle/>
        <a:p>
          <a:endParaRPr lang="en-US"/>
        </a:p>
      </dgm:t>
    </dgm:pt>
    <dgm:pt modelId="{F8ED0A3E-CE13-430F-A7AD-88D0A1F728ED}" type="sibTrans" cxnId="{4F4B067E-ABAC-471B-A45A-0042AEF6D534}">
      <dgm:prSet/>
      <dgm:spPr/>
      <dgm:t>
        <a:bodyPr/>
        <a:lstStyle/>
        <a:p>
          <a:endParaRPr lang="en-US"/>
        </a:p>
      </dgm:t>
    </dgm:pt>
    <dgm:pt modelId="{F9D659FB-2DAA-436C-867B-D34FD84F75F7}">
      <dgm:prSet phldrT="[Text]" phldr="1"/>
      <dgm:spPr/>
      <dgm:t>
        <a:bodyPr/>
        <a:lstStyle/>
        <a:p>
          <a:endParaRPr lang="en-US" dirty="0">
            <a:latin typeface="Comic Sans MS" pitchFamily="66" charset="0"/>
          </a:endParaRPr>
        </a:p>
      </dgm:t>
    </dgm:pt>
    <dgm:pt modelId="{75FF6364-7BC3-4E62-B24B-37323CDCEF82}" type="sibTrans" cxnId="{FCA55DC8-D564-4606-89DE-D337A6A8F48B}">
      <dgm:prSet/>
      <dgm:spPr/>
      <dgm:t>
        <a:bodyPr/>
        <a:lstStyle/>
        <a:p>
          <a:endParaRPr lang="en-US"/>
        </a:p>
      </dgm:t>
    </dgm:pt>
    <dgm:pt modelId="{0A60325E-D1F4-4B4E-A4F4-C087A089FE96}" type="parTrans" cxnId="{FCA55DC8-D564-4606-89DE-D337A6A8F48B}">
      <dgm:prSet/>
      <dgm:spPr/>
      <dgm:t>
        <a:bodyPr/>
        <a:lstStyle/>
        <a:p>
          <a:endParaRPr lang="en-US"/>
        </a:p>
      </dgm:t>
    </dgm:pt>
    <dgm:pt modelId="{6C4E15BE-E606-4595-9516-D50D97CDE880}">
      <dgm:prSet phldrT="[Text]" custT="1"/>
      <dgm:spPr/>
      <dgm:t>
        <a:bodyPr/>
        <a:lstStyle/>
        <a:p>
          <a:endParaRPr lang="en-US" sz="2800" dirty="0">
            <a:latin typeface="Comic Sans MS" pitchFamily="66" charset="0"/>
          </a:endParaRPr>
        </a:p>
      </dgm:t>
    </dgm:pt>
    <dgm:pt modelId="{68F1643B-7DC5-4A31-8B84-683350651A70}" type="sibTrans" cxnId="{751F922E-E594-4513-9133-E19F7824DB2F}">
      <dgm:prSet/>
      <dgm:spPr/>
      <dgm:t>
        <a:bodyPr/>
        <a:lstStyle/>
        <a:p>
          <a:endParaRPr lang="en-US"/>
        </a:p>
      </dgm:t>
    </dgm:pt>
    <dgm:pt modelId="{7E67B2EA-07B3-4B5E-A87C-67F985C3C65A}" type="parTrans" cxnId="{751F922E-E594-4513-9133-E19F7824DB2F}">
      <dgm:prSet/>
      <dgm:spPr/>
      <dgm:t>
        <a:bodyPr/>
        <a:lstStyle/>
        <a:p>
          <a:endParaRPr lang="en-US"/>
        </a:p>
      </dgm:t>
    </dgm:pt>
    <dgm:pt modelId="{1B978003-E63E-46FE-89A2-27CBA5E31837}">
      <dgm:prSet phldrT="[Text]" custT="1"/>
      <dgm:spPr/>
      <dgm:t>
        <a:bodyPr/>
        <a:lstStyle/>
        <a:p>
          <a:endParaRPr lang="en-US" sz="2800" dirty="0">
            <a:latin typeface="Comic Sans MS" pitchFamily="66" charset="0"/>
          </a:endParaRPr>
        </a:p>
      </dgm:t>
    </dgm:pt>
    <dgm:pt modelId="{5FA012CE-708E-484B-84FF-083F73A476EF}" type="sibTrans" cxnId="{F7C3A880-C593-4F60-81F1-E76BB70DD956}">
      <dgm:prSet/>
      <dgm:spPr/>
      <dgm:t>
        <a:bodyPr/>
        <a:lstStyle/>
        <a:p>
          <a:endParaRPr lang="en-US"/>
        </a:p>
      </dgm:t>
    </dgm:pt>
    <dgm:pt modelId="{AA9A7D27-0B07-4A25-A297-FE257636D3A5}" type="parTrans" cxnId="{F7C3A880-C593-4F60-81F1-E76BB70DD956}">
      <dgm:prSet/>
      <dgm:spPr/>
      <dgm:t>
        <a:bodyPr/>
        <a:lstStyle/>
        <a:p>
          <a:endParaRPr lang="en-US"/>
        </a:p>
      </dgm:t>
    </dgm:pt>
    <dgm:pt modelId="{0D1B5D0B-E7E6-4317-8DD7-3313CB9DACCD}">
      <dgm:prSet phldrT="[Text]" custT="1"/>
      <dgm:spPr/>
      <dgm:t>
        <a:bodyPr/>
        <a:lstStyle/>
        <a:p>
          <a:endParaRPr lang="en-US" sz="2800" dirty="0">
            <a:latin typeface="Comic Sans MS" pitchFamily="66" charset="0"/>
          </a:endParaRPr>
        </a:p>
      </dgm:t>
    </dgm:pt>
    <dgm:pt modelId="{479C8750-D1A8-4BB3-A918-E837010E5752}" type="sibTrans" cxnId="{B43BBD6F-F132-4946-8560-DEE1E4FA1A2C}">
      <dgm:prSet/>
      <dgm:spPr/>
      <dgm:t>
        <a:bodyPr/>
        <a:lstStyle/>
        <a:p>
          <a:endParaRPr lang="en-US"/>
        </a:p>
      </dgm:t>
    </dgm:pt>
    <dgm:pt modelId="{B1F2F877-A962-4CA6-B791-623E0055E18C}" type="parTrans" cxnId="{B43BBD6F-F132-4946-8560-DEE1E4FA1A2C}">
      <dgm:prSet/>
      <dgm:spPr/>
      <dgm:t>
        <a:bodyPr/>
        <a:lstStyle/>
        <a:p>
          <a:endParaRPr lang="en-US"/>
        </a:p>
      </dgm:t>
    </dgm:pt>
    <dgm:pt modelId="{A75BE967-C1BC-4FC9-9565-9B520929D686}" type="pres">
      <dgm:prSet presAssocID="{60A935BE-DF43-4AC9-898E-46C2F10F312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3E44893-4382-430D-A874-9475414694D0}" type="pres">
      <dgm:prSet presAssocID="{6BCD7112-0538-4534-8432-788D5B67C356}" presName="withChildren" presStyleCnt="0"/>
      <dgm:spPr/>
    </dgm:pt>
    <dgm:pt modelId="{BEB1476F-754A-48DF-B691-B00F859E6183}" type="pres">
      <dgm:prSet presAssocID="{6BCD7112-0538-4534-8432-788D5B67C356}" presName="bigCircle" presStyleLbl="vennNode1" presStyleIdx="0" presStyleCnt="8"/>
      <dgm:spPr/>
    </dgm:pt>
    <dgm:pt modelId="{1CE6D7EF-1894-430D-9F07-972130703337}" type="pres">
      <dgm:prSet presAssocID="{6BCD7112-0538-4534-8432-788D5B67C356}" presName="medCircle" presStyleLbl="vennNode1" presStyleIdx="1" presStyleCnt="8"/>
      <dgm:spPr/>
    </dgm:pt>
    <dgm:pt modelId="{8C6D7EE7-A640-40EB-ABA1-C11F1407D66C}" type="pres">
      <dgm:prSet presAssocID="{6BCD7112-0538-4534-8432-788D5B67C356}" presName="txLvl1" presStyleLbl="revTx" presStyleIdx="0" presStyleCnt="8"/>
      <dgm:spPr/>
      <dgm:t>
        <a:bodyPr/>
        <a:lstStyle/>
        <a:p>
          <a:endParaRPr lang="en-US"/>
        </a:p>
      </dgm:t>
    </dgm:pt>
    <dgm:pt modelId="{479696D4-7877-4E1A-8EDE-8148654A0700}" type="pres">
      <dgm:prSet presAssocID="{6BCD7112-0538-4534-8432-788D5B67C356}" presName="lin" presStyleCnt="0"/>
      <dgm:spPr/>
    </dgm:pt>
    <dgm:pt modelId="{9765AAC6-CAB8-4A05-A0B9-EC5070581499}" type="pres">
      <dgm:prSet presAssocID="{9B4214A2-8E79-4101-A752-8BCD55DA9F1E}" presName="txLvl2" presStyleLbl="revTx" presStyleIdx="1" presStyleCnt="8"/>
      <dgm:spPr/>
      <dgm:t>
        <a:bodyPr/>
        <a:lstStyle/>
        <a:p>
          <a:endParaRPr lang="en-US"/>
        </a:p>
      </dgm:t>
    </dgm:pt>
    <dgm:pt modelId="{C905E6C8-EECF-4EDE-B798-4F580606B9CC}" type="pres">
      <dgm:prSet presAssocID="{6BCD7112-0538-4534-8432-788D5B67C356}" presName="overlap" presStyleCnt="0"/>
      <dgm:spPr/>
    </dgm:pt>
    <dgm:pt modelId="{ABDC3C47-9D75-4318-9B8F-7C59A9C39CC3}" type="pres">
      <dgm:prSet presAssocID="{07D67ED2-64EF-418C-A6AD-6ADCA2E4C696}" presName="withChildren" presStyleCnt="0"/>
      <dgm:spPr/>
    </dgm:pt>
    <dgm:pt modelId="{494A9506-CCD2-479E-9D63-3BBC753BD1C5}" type="pres">
      <dgm:prSet presAssocID="{07D67ED2-64EF-418C-A6AD-6ADCA2E4C696}" presName="bigCircle" presStyleLbl="vennNode1" presStyleIdx="2" presStyleCnt="8"/>
      <dgm:spPr/>
    </dgm:pt>
    <dgm:pt modelId="{0735AF72-56CB-455E-B52D-288CDC4966CA}" type="pres">
      <dgm:prSet presAssocID="{07D67ED2-64EF-418C-A6AD-6ADCA2E4C696}" presName="medCircle" presStyleLbl="vennNode1" presStyleIdx="3" presStyleCnt="8"/>
      <dgm:spPr/>
    </dgm:pt>
    <dgm:pt modelId="{10DFF046-27F6-4AB4-BCF0-436C66089568}" type="pres">
      <dgm:prSet presAssocID="{07D67ED2-64EF-418C-A6AD-6ADCA2E4C696}" presName="txLvl1" presStyleLbl="revTx" presStyleIdx="2" presStyleCnt="8"/>
      <dgm:spPr/>
      <dgm:t>
        <a:bodyPr/>
        <a:lstStyle/>
        <a:p>
          <a:endParaRPr lang="en-US"/>
        </a:p>
      </dgm:t>
    </dgm:pt>
    <dgm:pt modelId="{870AA8A1-1EAC-4ED7-A5FF-55CC97BA810D}" type="pres">
      <dgm:prSet presAssocID="{07D67ED2-64EF-418C-A6AD-6ADCA2E4C696}" presName="lin" presStyleCnt="0"/>
      <dgm:spPr/>
    </dgm:pt>
    <dgm:pt modelId="{ADCCD876-2D42-4B15-A49C-6536196B6B88}" type="pres">
      <dgm:prSet presAssocID="{F9D659FB-2DAA-436C-867B-D34FD84F75F7}" presName="txLvl2" presStyleLbl="revTx" presStyleIdx="3" presStyleCnt="8"/>
      <dgm:spPr/>
      <dgm:t>
        <a:bodyPr/>
        <a:lstStyle/>
        <a:p>
          <a:endParaRPr lang="en-US"/>
        </a:p>
      </dgm:t>
    </dgm:pt>
    <dgm:pt modelId="{20F5CF9D-F99E-4236-AD6C-9475D23D7CE4}" type="pres">
      <dgm:prSet presAssocID="{75FF6364-7BC3-4E62-B24B-37323CDCEF82}" presName="smCircle" presStyleLbl="vennNode1" presStyleIdx="4" presStyleCnt="8"/>
      <dgm:spPr/>
    </dgm:pt>
    <dgm:pt modelId="{9CA1F63F-8BCF-4BEC-82FB-85AAF0CA3971}" type="pres">
      <dgm:prSet presAssocID="{6C4E15BE-E606-4595-9516-D50D97CDE880}" presName="txLvl2" presStyleLbl="revTx" presStyleIdx="4" presStyleCnt="8"/>
      <dgm:spPr/>
      <dgm:t>
        <a:bodyPr/>
        <a:lstStyle/>
        <a:p>
          <a:endParaRPr lang="en-US"/>
        </a:p>
      </dgm:t>
    </dgm:pt>
    <dgm:pt modelId="{733F8DE5-8F34-402E-8B43-FFC9D79483DE}" type="pres">
      <dgm:prSet presAssocID="{68F1643B-7DC5-4A31-8B84-683350651A70}" presName="smCircle" presStyleLbl="vennNode1" presStyleIdx="5" presStyleCnt="8"/>
      <dgm:spPr/>
    </dgm:pt>
    <dgm:pt modelId="{D24A5B23-875C-44D8-B0A4-F523E558F661}" type="pres">
      <dgm:prSet presAssocID="{1B978003-E63E-46FE-89A2-27CBA5E31837}" presName="txLvl2" presStyleLbl="revTx" presStyleIdx="5" presStyleCnt="8"/>
      <dgm:spPr/>
      <dgm:t>
        <a:bodyPr/>
        <a:lstStyle/>
        <a:p>
          <a:endParaRPr lang="en-US"/>
        </a:p>
      </dgm:t>
    </dgm:pt>
    <dgm:pt modelId="{86DFA174-ADFC-4F73-8100-E359B94A003E}" type="pres">
      <dgm:prSet presAssocID="{5FA012CE-708E-484B-84FF-083F73A476EF}" presName="smCircle" presStyleLbl="vennNode1" presStyleIdx="6" presStyleCnt="8"/>
      <dgm:spPr/>
    </dgm:pt>
    <dgm:pt modelId="{6554DB1B-ACA7-4112-A1E9-17798291DCAB}" type="pres">
      <dgm:prSet presAssocID="{0D1B5D0B-E7E6-4317-8DD7-3313CB9DACCD}" presName="txLvl2" presStyleLbl="revTx" presStyleIdx="6" presStyleCnt="8"/>
      <dgm:spPr/>
      <dgm:t>
        <a:bodyPr/>
        <a:lstStyle/>
        <a:p>
          <a:endParaRPr lang="en-US"/>
        </a:p>
      </dgm:t>
    </dgm:pt>
    <dgm:pt modelId="{00DD6C66-52CE-4ACD-B656-FC90D6F2750D}" type="pres">
      <dgm:prSet presAssocID="{479C8750-D1A8-4BB3-A918-E837010E5752}" presName="smCircle" presStyleLbl="vennNode1" presStyleIdx="7" presStyleCnt="8"/>
      <dgm:spPr/>
    </dgm:pt>
    <dgm:pt modelId="{DFDB0DC0-7BC9-4753-9D60-E3A717C18282}" type="pres">
      <dgm:prSet presAssocID="{0035A6F3-B0D6-4B84-80EC-79907D5D833D}" presName="txLvl2" presStyleLbl="revTx" presStyleIdx="7" presStyleCnt="8"/>
      <dgm:spPr/>
      <dgm:t>
        <a:bodyPr/>
        <a:lstStyle/>
        <a:p>
          <a:endParaRPr lang="en-US"/>
        </a:p>
      </dgm:t>
    </dgm:pt>
  </dgm:ptLst>
  <dgm:cxnLst>
    <dgm:cxn modelId="{E6D66549-A00D-4521-8B83-58D7A5AA0627}" type="presOf" srcId="{9B4214A2-8E79-4101-A752-8BCD55DA9F1E}" destId="{9765AAC6-CAB8-4A05-A0B9-EC5070581499}" srcOrd="0" destOrd="0" presId="urn:microsoft.com/office/officeart/2008/layout/VerticalCircleList"/>
    <dgm:cxn modelId="{24989A2D-7CEF-4B57-B1BB-6C8B9A463F75}" type="presOf" srcId="{6C4E15BE-E606-4595-9516-D50D97CDE880}" destId="{9CA1F63F-8BCF-4BEC-82FB-85AAF0CA3971}" srcOrd="0" destOrd="0" presId="urn:microsoft.com/office/officeart/2008/layout/VerticalCircleList"/>
    <dgm:cxn modelId="{F7C3A880-C593-4F60-81F1-E76BB70DD956}" srcId="{07D67ED2-64EF-418C-A6AD-6ADCA2E4C696}" destId="{1B978003-E63E-46FE-89A2-27CBA5E31837}" srcOrd="2" destOrd="0" parTransId="{AA9A7D27-0B07-4A25-A297-FE257636D3A5}" sibTransId="{5FA012CE-708E-484B-84FF-083F73A476EF}"/>
    <dgm:cxn modelId="{7DB30534-F709-4D83-8646-6BF782804F08}" type="presOf" srcId="{0D1B5D0B-E7E6-4317-8DD7-3313CB9DACCD}" destId="{6554DB1B-ACA7-4112-A1E9-17798291DCAB}" srcOrd="0" destOrd="0" presId="urn:microsoft.com/office/officeart/2008/layout/VerticalCircleList"/>
    <dgm:cxn modelId="{751F922E-E594-4513-9133-E19F7824DB2F}" srcId="{07D67ED2-64EF-418C-A6AD-6ADCA2E4C696}" destId="{6C4E15BE-E606-4595-9516-D50D97CDE880}" srcOrd="1" destOrd="0" parTransId="{7E67B2EA-07B3-4B5E-A87C-67F985C3C65A}" sibTransId="{68F1643B-7DC5-4A31-8B84-683350651A70}"/>
    <dgm:cxn modelId="{A8ECBC17-E371-48BB-8581-95A5EA2BE896}" type="presOf" srcId="{07D67ED2-64EF-418C-A6AD-6ADCA2E4C696}" destId="{10DFF046-27F6-4AB4-BCF0-436C66089568}" srcOrd="0" destOrd="0" presId="urn:microsoft.com/office/officeart/2008/layout/VerticalCircleList"/>
    <dgm:cxn modelId="{310F7951-0B86-41D3-87B3-FA0E79F91408}" srcId="{60A935BE-DF43-4AC9-898E-46C2F10F312D}" destId="{07D67ED2-64EF-418C-A6AD-6ADCA2E4C696}" srcOrd="1" destOrd="0" parTransId="{00EF3AC8-D5D3-4599-883B-64E8CDFA01ED}" sibTransId="{B9A30E08-8AF2-438E-AA8E-61086BADBDA8}"/>
    <dgm:cxn modelId="{AF6A5892-E184-4454-AB84-88B98054DF76}" srcId="{6BCD7112-0538-4534-8432-788D5B67C356}" destId="{9B4214A2-8E79-4101-A752-8BCD55DA9F1E}" srcOrd="0" destOrd="0" parTransId="{E3013A4D-12E3-454C-B40E-7528F879A472}" sibTransId="{1269AB3C-8BD8-4882-8614-1DC38E433F38}"/>
    <dgm:cxn modelId="{9CB365F9-E8E0-4093-8BA3-916954377653}" type="presOf" srcId="{1B978003-E63E-46FE-89A2-27CBA5E31837}" destId="{D24A5B23-875C-44D8-B0A4-F523E558F661}" srcOrd="0" destOrd="0" presId="urn:microsoft.com/office/officeart/2008/layout/VerticalCircleList"/>
    <dgm:cxn modelId="{10290B6A-ACAA-4232-A28E-83BF995E3AF8}" type="presOf" srcId="{F9D659FB-2DAA-436C-867B-D34FD84F75F7}" destId="{ADCCD876-2D42-4B15-A49C-6536196B6B88}" srcOrd="0" destOrd="0" presId="urn:microsoft.com/office/officeart/2008/layout/VerticalCircleList"/>
    <dgm:cxn modelId="{FCA55DC8-D564-4606-89DE-D337A6A8F48B}" srcId="{07D67ED2-64EF-418C-A6AD-6ADCA2E4C696}" destId="{F9D659FB-2DAA-436C-867B-D34FD84F75F7}" srcOrd="0" destOrd="0" parTransId="{0A60325E-D1F4-4B4E-A4F4-C087A089FE96}" sibTransId="{75FF6364-7BC3-4E62-B24B-37323CDCEF82}"/>
    <dgm:cxn modelId="{F0097B0E-2BE8-4107-AF0E-130E2252FCD4}" type="presOf" srcId="{60A935BE-DF43-4AC9-898E-46C2F10F312D}" destId="{A75BE967-C1BC-4FC9-9565-9B520929D686}" srcOrd="0" destOrd="0" presId="urn:microsoft.com/office/officeart/2008/layout/VerticalCircleList"/>
    <dgm:cxn modelId="{B43BBD6F-F132-4946-8560-DEE1E4FA1A2C}" srcId="{07D67ED2-64EF-418C-A6AD-6ADCA2E4C696}" destId="{0D1B5D0B-E7E6-4317-8DD7-3313CB9DACCD}" srcOrd="3" destOrd="0" parTransId="{B1F2F877-A962-4CA6-B791-623E0055E18C}" sibTransId="{479C8750-D1A8-4BB3-A918-E837010E5752}"/>
    <dgm:cxn modelId="{77B5EF62-2F0C-46B4-ACB6-0157C2FA5691}" srcId="{60A935BE-DF43-4AC9-898E-46C2F10F312D}" destId="{6BCD7112-0538-4534-8432-788D5B67C356}" srcOrd="0" destOrd="0" parTransId="{85E643A2-3EEB-4F58-8DE5-510B2AB0757A}" sibTransId="{024E7395-F9CE-4F71-8E10-8EBD9D78BAFB}"/>
    <dgm:cxn modelId="{7BA04027-23EB-4FEB-981E-9FBFFA1AD9A1}" type="presOf" srcId="{6BCD7112-0538-4534-8432-788D5B67C356}" destId="{8C6D7EE7-A640-40EB-ABA1-C11F1407D66C}" srcOrd="0" destOrd="0" presId="urn:microsoft.com/office/officeart/2008/layout/VerticalCircleList"/>
    <dgm:cxn modelId="{4F4B067E-ABAC-471B-A45A-0042AEF6D534}" srcId="{07D67ED2-64EF-418C-A6AD-6ADCA2E4C696}" destId="{0035A6F3-B0D6-4B84-80EC-79907D5D833D}" srcOrd="4" destOrd="0" parTransId="{DD29B1A8-7A11-48DE-9FCF-3AC60FAE7908}" sibTransId="{F8ED0A3E-CE13-430F-A7AD-88D0A1F728ED}"/>
    <dgm:cxn modelId="{A3D90CF3-4CDA-4E71-BCC7-4E0AC1AEEE7C}" type="presOf" srcId="{0035A6F3-B0D6-4B84-80EC-79907D5D833D}" destId="{DFDB0DC0-7BC9-4753-9D60-E3A717C18282}" srcOrd="0" destOrd="0" presId="urn:microsoft.com/office/officeart/2008/layout/VerticalCircleList"/>
    <dgm:cxn modelId="{61E67262-C163-4A3D-AF2F-268BB1D792DB}" type="presParOf" srcId="{A75BE967-C1BC-4FC9-9565-9B520929D686}" destId="{83E44893-4382-430D-A874-9475414694D0}" srcOrd="0" destOrd="0" presId="urn:microsoft.com/office/officeart/2008/layout/VerticalCircleList"/>
    <dgm:cxn modelId="{4DDCE9A9-B665-4AE2-98CB-39E0849F55A1}" type="presParOf" srcId="{83E44893-4382-430D-A874-9475414694D0}" destId="{BEB1476F-754A-48DF-B691-B00F859E6183}" srcOrd="0" destOrd="0" presId="urn:microsoft.com/office/officeart/2008/layout/VerticalCircleList"/>
    <dgm:cxn modelId="{7360E32F-89D2-4652-BD1A-7C2FA3F2D416}" type="presParOf" srcId="{83E44893-4382-430D-A874-9475414694D0}" destId="{1CE6D7EF-1894-430D-9F07-972130703337}" srcOrd="1" destOrd="0" presId="urn:microsoft.com/office/officeart/2008/layout/VerticalCircleList"/>
    <dgm:cxn modelId="{273F5890-896D-4561-B07E-1FAB0D65AF56}" type="presParOf" srcId="{83E44893-4382-430D-A874-9475414694D0}" destId="{8C6D7EE7-A640-40EB-ABA1-C11F1407D66C}" srcOrd="2" destOrd="0" presId="urn:microsoft.com/office/officeart/2008/layout/VerticalCircleList"/>
    <dgm:cxn modelId="{C0A5790E-5E6D-4D8F-9612-346EFE7F0172}" type="presParOf" srcId="{83E44893-4382-430D-A874-9475414694D0}" destId="{479696D4-7877-4E1A-8EDE-8148654A0700}" srcOrd="3" destOrd="0" presId="urn:microsoft.com/office/officeart/2008/layout/VerticalCircleList"/>
    <dgm:cxn modelId="{0E692CD4-264A-47C4-A77E-60B25AE3FD4C}" type="presParOf" srcId="{479696D4-7877-4E1A-8EDE-8148654A0700}" destId="{9765AAC6-CAB8-4A05-A0B9-EC5070581499}" srcOrd="0" destOrd="0" presId="urn:microsoft.com/office/officeart/2008/layout/VerticalCircleList"/>
    <dgm:cxn modelId="{BCEEB9F9-6790-4A18-957D-554FA2869873}" type="presParOf" srcId="{A75BE967-C1BC-4FC9-9565-9B520929D686}" destId="{C905E6C8-EECF-4EDE-B798-4F580606B9CC}" srcOrd="1" destOrd="0" presId="urn:microsoft.com/office/officeart/2008/layout/VerticalCircleList"/>
    <dgm:cxn modelId="{F9D17E40-C50F-4B83-A2F4-3307E232BD4E}" type="presParOf" srcId="{A75BE967-C1BC-4FC9-9565-9B520929D686}" destId="{ABDC3C47-9D75-4318-9B8F-7C59A9C39CC3}" srcOrd="2" destOrd="0" presId="urn:microsoft.com/office/officeart/2008/layout/VerticalCircleList"/>
    <dgm:cxn modelId="{0FE49A5F-7076-43A4-855A-BA4AAEF025A3}" type="presParOf" srcId="{ABDC3C47-9D75-4318-9B8F-7C59A9C39CC3}" destId="{494A9506-CCD2-479E-9D63-3BBC753BD1C5}" srcOrd="0" destOrd="0" presId="urn:microsoft.com/office/officeart/2008/layout/VerticalCircleList"/>
    <dgm:cxn modelId="{85C9DC47-5B80-45CE-B1D7-2F606E66CE38}" type="presParOf" srcId="{ABDC3C47-9D75-4318-9B8F-7C59A9C39CC3}" destId="{0735AF72-56CB-455E-B52D-288CDC4966CA}" srcOrd="1" destOrd="0" presId="urn:microsoft.com/office/officeart/2008/layout/VerticalCircleList"/>
    <dgm:cxn modelId="{ED1F054F-6440-467D-911C-AEDBF22DCD0F}" type="presParOf" srcId="{ABDC3C47-9D75-4318-9B8F-7C59A9C39CC3}" destId="{10DFF046-27F6-4AB4-BCF0-436C66089568}" srcOrd="2" destOrd="0" presId="urn:microsoft.com/office/officeart/2008/layout/VerticalCircleList"/>
    <dgm:cxn modelId="{EFC7391D-8C45-4F42-A3E5-7C9D7D9AC853}" type="presParOf" srcId="{ABDC3C47-9D75-4318-9B8F-7C59A9C39CC3}" destId="{870AA8A1-1EAC-4ED7-A5FF-55CC97BA810D}" srcOrd="3" destOrd="0" presId="urn:microsoft.com/office/officeart/2008/layout/VerticalCircleList"/>
    <dgm:cxn modelId="{3EE4D68C-932D-42EF-A6A6-867CAFC8BC1B}" type="presParOf" srcId="{870AA8A1-1EAC-4ED7-A5FF-55CC97BA810D}" destId="{ADCCD876-2D42-4B15-A49C-6536196B6B88}" srcOrd="0" destOrd="0" presId="urn:microsoft.com/office/officeart/2008/layout/VerticalCircleList"/>
    <dgm:cxn modelId="{0777CFB3-59B1-4332-9962-C894758D1D2E}" type="presParOf" srcId="{870AA8A1-1EAC-4ED7-A5FF-55CC97BA810D}" destId="{20F5CF9D-F99E-4236-AD6C-9475D23D7CE4}" srcOrd="1" destOrd="0" presId="urn:microsoft.com/office/officeart/2008/layout/VerticalCircleList"/>
    <dgm:cxn modelId="{F8ADCC36-BE31-4C32-81FF-F31D8A955B47}" type="presParOf" srcId="{870AA8A1-1EAC-4ED7-A5FF-55CC97BA810D}" destId="{9CA1F63F-8BCF-4BEC-82FB-85AAF0CA3971}" srcOrd="2" destOrd="0" presId="urn:microsoft.com/office/officeart/2008/layout/VerticalCircleList"/>
    <dgm:cxn modelId="{F4C89A9F-E85B-45BB-90BE-0294338565CE}" type="presParOf" srcId="{870AA8A1-1EAC-4ED7-A5FF-55CC97BA810D}" destId="{733F8DE5-8F34-402E-8B43-FFC9D79483DE}" srcOrd="3" destOrd="0" presId="urn:microsoft.com/office/officeart/2008/layout/VerticalCircleList"/>
    <dgm:cxn modelId="{F6FBB4C9-3A52-4AF1-A5E6-C1AC9B0FF46C}" type="presParOf" srcId="{870AA8A1-1EAC-4ED7-A5FF-55CC97BA810D}" destId="{D24A5B23-875C-44D8-B0A4-F523E558F661}" srcOrd="4" destOrd="0" presId="urn:microsoft.com/office/officeart/2008/layout/VerticalCircleList"/>
    <dgm:cxn modelId="{DE95FF7D-B567-45BA-9A4F-B6DBD1FC2DC8}" type="presParOf" srcId="{870AA8A1-1EAC-4ED7-A5FF-55CC97BA810D}" destId="{86DFA174-ADFC-4F73-8100-E359B94A003E}" srcOrd="5" destOrd="0" presId="urn:microsoft.com/office/officeart/2008/layout/VerticalCircleList"/>
    <dgm:cxn modelId="{18C22511-181A-4446-A854-75A86CDACDE8}" type="presParOf" srcId="{870AA8A1-1EAC-4ED7-A5FF-55CC97BA810D}" destId="{6554DB1B-ACA7-4112-A1E9-17798291DCAB}" srcOrd="6" destOrd="0" presId="urn:microsoft.com/office/officeart/2008/layout/VerticalCircleList"/>
    <dgm:cxn modelId="{07B5DF00-9387-40BF-9FE0-CD2DB87C72F5}" type="presParOf" srcId="{870AA8A1-1EAC-4ED7-A5FF-55CC97BA810D}" destId="{00DD6C66-52CE-4ACD-B656-FC90D6F2750D}" srcOrd="7" destOrd="0" presId="urn:microsoft.com/office/officeart/2008/layout/VerticalCircleList"/>
    <dgm:cxn modelId="{A7E13F2A-6916-48A0-A14A-E2ABB9C81218}" type="presParOf" srcId="{870AA8A1-1EAC-4ED7-A5FF-55CC97BA810D}" destId="{DFDB0DC0-7BC9-4753-9D60-E3A717C18282}" srcOrd="8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88FA3B-BF6B-41AF-9158-F38F800641B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D8F9F-2EDE-4C74-9F36-1F1B90DF7B43}">
      <dgm:prSet phldrT="[Text]" phldr="1"/>
      <dgm:spPr/>
      <dgm:t>
        <a:bodyPr/>
        <a:lstStyle/>
        <a:p>
          <a:endParaRPr lang="en-US" dirty="0">
            <a:latin typeface="Comic Sans MS" pitchFamily="66" charset="0"/>
          </a:endParaRPr>
        </a:p>
      </dgm:t>
    </dgm:pt>
    <dgm:pt modelId="{30541176-7830-4D54-80FA-B592F7053047}" type="parTrans" cxnId="{8E296461-4D72-420C-8C50-0DFE55D31C17}">
      <dgm:prSet/>
      <dgm:spPr/>
      <dgm:t>
        <a:bodyPr/>
        <a:lstStyle/>
        <a:p>
          <a:endParaRPr lang="en-US"/>
        </a:p>
      </dgm:t>
    </dgm:pt>
    <dgm:pt modelId="{3E8530F4-0683-4D3C-B983-0133E83C4355}" type="sibTrans" cxnId="{8E296461-4D72-420C-8C50-0DFE55D31C17}">
      <dgm:prSet/>
      <dgm:spPr/>
      <dgm:t>
        <a:bodyPr/>
        <a:lstStyle/>
        <a:p>
          <a:endParaRPr lang="en-US"/>
        </a:p>
      </dgm:t>
    </dgm:pt>
    <dgm:pt modelId="{74E37639-7E2F-4DD2-86CD-570276A6932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latin typeface="Comic Sans MS" pitchFamily="66" charset="0"/>
            </a:rPr>
            <a:t>IV fluid</a:t>
          </a:r>
        </a:p>
        <a:p>
          <a:r>
            <a:rPr lang="en-US" sz="2800" dirty="0" smtClean="0">
              <a:latin typeface="Comic Sans MS" pitchFamily="66" charset="0"/>
            </a:rPr>
            <a:t>Discontinue </a:t>
          </a:r>
          <a:r>
            <a:rPr lang="en-US" sz="2800" dirty="0" err="1" smtClean="0">
              <a:latin typeface="Comic Sans MS" pitchFamily="66" charset="0"/>
            </a:rPr>
            <a:t>uterotonics</a:t>
          </a:r>
          <a:endParaRPr lang="en-US" sz="2800" dirty="0">
            <a:latin typeface="Comic Sans MS" pitchFamily="66" charset="0"/>
          </a:endParaRPr>
        </a:p>
      </dgm:t>
    </dgm:pt>
    <dgm:pt modelId="{BB9F262E-0CFF-4561-81DC-FDC2CA1C1484}" type="parTrans" cxnId="{3854467C-B4C0-4C5F-A66E-0BEB2F16DD77}">
      <dgm:prSet/>
      <dgm:spPr/>
      <dgm:t>
        <a:bodyPr/>
        <a:lstStyle/>
        <a:p>
          <a:endParaRPr lang="en-US"/>
        </a:p>
      </dgm:t>
    </dgm:pt>
    <dgm:pt modelId="{7DB758B1-58C0-4A9B-AD6D-6118C66C09F6}" type="sibTrans" cxnId="{3854467C-B4C0-4C5F-A66E-0BEB2F16DD77}">
      <dgm:prSet/>
      <dgm:spPr/>
      <dgm:t>
        <a:bodyPr/>
        <a:lstStyle/>
        <a:p>
          <a:endParaRPr lang="en-US"/>
        </a:p>
      </dgm:t>
    </dgm:pt>
    <dgm:pt modelId="{533CFA99-7BC9-42DC-980B-53C82B7D1D7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>
              <a:latin typeface="Comic Sans MS" pitchFamily="66" charset="0"/>
            </a:rPr>
            <a:t>Use </a:t>
          </a:r>
          <a:r>
            <a:rPr lang="en-US" sz="2800" dirty="0" err="1" smtClean="0">
              <a:latin typeface="Comic Sans MS" pitchFamily="66" charset="0"/>
            </a:rPr>
            <a:t>tocolytics</a:t>
          </a:r>
          <a:endParaRPr lang="en-US" sz="2800" dirty="0">
            <a:latin typeface="Comic Sans MS" pitchFamily="66" charset="0"/>
          </a:endParaRPr>
        </a:p>
      </dgm:t>
    </dgm:pt>
    <dgm:pt modelId="{7CB49255-DAFA-4547-B814-70C56C9BFA3C}" type="parTrans" cxnId="{A70F2FB8-13F1-40FC-88C1-3C43743E4A4F}">
      <dgm:prSet/>
      <dgm:spPr/>
      <dgm:t>
        <a:bodyPr/>
        <a:lstStyle/>
        <a:p>
          <a:endParaRPr lang="en-US"/>
        </a:p>
      </dgm:t>
    </dgm:pt>
    <dgm:pt modelId="{1D3D7B72-E140-42F2-B077-930A10837AD4}" type="sibTrans" cxnId="{A70F2FB8-13F1-40FC-88C1-3C43743E4A4F}">
      <dgm:prSet/>
      <dgm:spPr/>
      <dgm:t>
        <a:bodyPr/>
        <a:lstStyle/>
        <a:p>
          <a:endParaRPr lang="en-US"/>
        </a:p>
      </dgm:t>
    </dgm:pt>
    <dgm:pt modelId="{56E37A9B-A1C1-49B5-8758-153735B62A37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Comic Sans MS" pitchFamily="66" charset="0"/>
            </a:rPr>
            <a:t>Reposition</a:t>
          </a:r>
        </a:p>
        <a:p>
          <a:r>
            <a:rPr lang="en-US" sz="3200" dirty="0">
              <a:latin typeface="Comic Sans MS" pitchFamily="66" charset="0"/>
            </a:rPr>
            <a:t>oxygen</a:t>
          </a:r>
        </a:p>
      </dgm:t>
    </dgm:pt>
    <dgm:pt modelId="{2BEEDE32-C46B-4D53-9BA4-8A43525875A2}" type="sibTrans" cxnId="{FA2D956E-F1B8-4CEA-B13E-64ECDA6A4D4C}">
      <dgm:prSet/>
      <dgm:spPr/>
      <dgm:t>
        <a:bodyPr/>
        <a:lstStyle/>
        <a:p>
          <a:endParaRPr lang="en-US"/>
        </a:p>
      </dgm:t>
    </dgm:pt>
    <dgm:pt modelId="{EFCAE664-3BB6-4A84-83AD-7E3F1EA98CD1}" type="parTrans" cxnId="{FA2D956E-F1B8-4CEA-B13E-64ECDA6A4D4C}">
      <dgm:prSet/>
      <dgm:spPr/>
      <dgm:t>
        <a:bodyPr/>
        <a:lstStyle/>
        <a:p>
          <a:endParaRPr lang="en-US"/>
        </a:p>
      </dgm:t>
    </dgm:pt>
    <dgm:pt modelId="{A9228AF1-8A30-41CC-BC7C-73F065970460}">
      <dgm:prSet phldrT="[Text]"/>
      <dgm:spPr/>
      <dgm:t>
        <a:bodyPr/>
        <a:lstStyle/>
        <a:p>
          <a:endParaRPr lang="en-US" dirty="0">
            <a:latin typeface="Comic Sans MS" pitchFamily="66" charset="0"/>
          </a:endParaRPr>
        </a:p>
      </dgm:t>
    </dgm:pt>
    <dgm:pt modelId="{3D1AE9C0-ED79-4269-924A-EBCC049CFAC3}" type="parTrans" cxnId="{740C4124-2915-4D54-B9F8-A27DFD71BF04}">
      <dgm:prSet/>
      <dgm:spPr/>
      <dgm:t>
        <a:bodyPr/>
        <a:lstStyle/>
        <a:p>
          <a:endParaRPr lang="en-US"/>
        </a:p>
      </dgm:t>
    </dgm:pt>
    <dgm:pt modelId="{D4556888-9537-4744-8E4F-1B79389DF099}" type="sibTrans" cxnId="{740C4124-2915-4D54-B9F8-A27DFD71BF04}">
      <dgm:prSet/>
      <dgm:spPr/>
      <dgm:t>
        <a:bodyPr/>
        <a:lstStyle/>
        <a:p>
          <a:endParaRPr lang="en-US"/>
        </a:p>
      </dgm:t>
    </dgm:pt>
    <dgm:pt modelId="{778D0B81-561A-4F1B-BE85-DCFC76735E58}" type="pres">
      <dgm:prSet presAssocID="{A088FA3B-BF6B-41AF-9158-F38F800641B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10F938-B09C-44D7-B9D4-70C8AF60196F}" type="pres">
      <dgm:prSet presAssocID="{56E37A9B-A1C1-49B5-8758-153735B62A37}" presName="circle1" presStyleLbl="node1" presStyleIdx="0" presStyleCnt="3"/>
      <dgm:spPr/>
    </dgm:pt>
    <dgm:pt modelId="{64E339DA-035C-42BE-A2FC-CB5891214B51}" type="pres">
      <dgm:prSet presAssocID="{56E37A9B-A1C1-49B5-8758-153735B62A37}" presName="space" presStyleCnt="0"/>
      <dgm:spPr/>
    </dgm:pt>
    <dgm:pt modelId="{827BF2E5-8F1D-4B87-AFE4-017DDB83879F}" type="pres">
      <dgm:prSet presAssocID="{56E37A9B-A1C1-49B5-8758-153735B62A37}" presName="rect1" presStyleLbl="alignAcc1" presStyleIdx="0" presStyleCnt="3"/>
      <dgm:spPr/>
      <dgm:t>
        <a:bodyPr/>
        <a:lstStyle/>
        <a:p>
          <a:endParaRPr lang="en-US"/>
        </a:p>
      </dgm:t>
    </dgm:pt>
    <dgm:pt modelId="{B597AAD4-48B3-424E-90D2-504C31E06D40}" type="pres">
      <dgm:prSet presAssocID="{74E37639-7E2F-4DD2-86CD-570276A6932B}" presName="vertSpace2" presStyleLbl="node1" presStyleIdx="0" presStyleCnt="3"/>
      <dgm:spPr/>
    </dgm:pt>
    <dgm:pt modelId="{6DE7D3FA-4ADE-4389-AE9E-7114BC8BB55E}" type="pres">
      <dgm:prSet presAssocID="{74E37639-7E2F-4DD2-86CD-570276A6932B}" presName="circle2" presStyleLbl="node1" presStyleIdx="1" presStyleCnt="3"/>
      <dgm:spPr>
        <a:solidFill>
          <a:schemeClr val="accent1">
            <a:lumMod val="60000"/>
            <a:lumOff val="40000"/>
          </a:schemeClr>
        </a:solidFill>
      </dgm:spPr>
    </dgm:pt>
    <dgm:pt modelId="{1CAAA047-5E7F-427A-BD58-6EF4A0B37DA0}" type="pres">
      <dgm:prSet presAssocID="{74E37639-7E2F-4DD2-86CD-570276A6932B}" presName="rect2" presStyleLbl="alignAcc1" presStyleIdx="1" presStyleCnt="3" custLinFactNeighborX="44" custLinFactNeighborY="2"/>
      <dgm:spPr/>
      <dgm:t>
        <a:bodyPr/>
        <a:lstStyle/>
        <a:p>
          <a:endParaRPr lang="en-US"/>
        </a:p>
      </dgm:t>
    </dgm:pt>
    <dgm:pt modelId="{8671D2E0-813D-4E5A-8F78-6B3172089044}" type="pres">
      <dgm:prSet presAssocID="{533CFA99-7BC9-42DC-980B-53C82B7D1D73}" presName="vertSpace3" presStyleLbl="node1" presStyleIdx="1" presStyleCnt="3"/>
      <dgm:spPr/>
    </dgm:pt>
    <dgm:pt modelId="{22E6C393-F905-490E-8D7E-5F4EBC408CCA}" type="pres">
      <dgm:prSet presAssocID="{533CFA99-7BC9-42DC-980B-53C82B7D1D73}" presName="circle3" presStyleLbl="node1" presStyleIdx="2" presStyleCnt="3"/>
      <dgm:spPr/>
    </dgm:pt>
    <dgm:pt modelId="{42B12702-3A37-44F2-AC1B-10FB0BF4A437}" type="pres">
      <dgm:prSet presAssocID="{533CFA99-7BC9-42DC-980B-53C82B7D1D73}" presName="rect3" presStyleLbl="alignAcc1" presStyleIdx="2" presStyleCnt="3"/>
      <dgm:spPr/>
      <dgm:t>
        <a:bodyPr/>
        <a:lstStyle/>
        <a:p>
          <a:endParaRPr lang="en-US"/>
        </a:p>
      </dgm:t>
    </dgm:pt>
    <dgm:pt modelId="{EBEA665F-B6BB-4F87-A457-7423D7510A2D}" type="pres">
      <dgm:prSet presAssocID="{56E37A9B-A1C1-49B5-8758-153735B62A3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D7853-E36E-4728-AF88-E6B84C9A4D87}" type="pres">
      <dgm:prSet presAssocID="{56E37A9B-A1C1-49B5-8758-153735B62A3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43ABD-0B1D-4AD1-9466-C7DAD50FEFEC}" type="pres">
      <dgm:prSet presAssocID="{74E37639-7E2F-4DD2-86CD-570276A6932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3893C-ECC0-4751-874B-BDC226B6C498}" type="pres">
      <dgm:prSet presAssocID="{74E37639-7E2F-4DD2-86CD-570276A6932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423A7-4505-43B2-83A1-F4026CA9A855}" type="pres">
      <dgm:prSet presAssocID="{533CFA99-7BC9-42DC-980B-53C82B7D1D7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BFD80-BC6E-4C07-ACE5-D4B97E9284CF}" type="pres">
      <dgm:prSet presAssocID="{533CFA99-7BC9-42DC-980B-53C82B7D1D7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0F5545A6-C060-4EC4-9540-F37509BC4F07}" type="presOf" srcId="{EB4D8F9F-2EDE-4C74-9F36-1F1B90DF7B43}" destId="{857D7853-E36E-4728-AF88-E6B84C9A4D87}" srcOrd="0" destOrd="0" presId="urn:microsoft.com/office/officeart/2005/8/layout/target3"/>
    <dgm:cxn modelId="{05D6882D-DF77-44D3-BB47-29092BF9F9D4}" type="presOf" srcId="{56E37A9B-A1C1-49B5-8758-153735B62A37}" destId="{827BF2E5-8F1D-4B87-AFE4-017DDB83879F}" srcOrd="0" destOrd="0" presId="urn:microsoft.com/office/officeart/2005/8/layout/target3"/>
    <dgm:cxn modelId="{2EDB2898-AE5B-4B7E-AE36-926590E634D4}" type="presOf" srcId="{56E37A9B-A1C1-49B5-8758-153735B62A37}" destId="{EBEA665F-B6BB-4F87-A457-7423D7510A2D}" srcOrd="1" destOrd="0" presId="urn:microsoft.com/office/officeart/2005/8/layout/target3"/>
    <dgm:cxn modelId="{58B46A89-A93B-4FC7-8928-A9AF900169C0}" type="presOf" srcId="{74E37639-7E2F-4DD2-86CD-570276A6932B}" destId="{1CAAA047-5E7F-427A-BD58-6EF4A0B37DA0}" srcOrd="0" destOrd="0" presId="urn:microsoft.com/office/officeart/2005/8/layout/target3"/>
    <dgm:cxn modelId="{8E296461-4D72-420C-8C50-0DFE55D31C17}" srcId="{56E37A9B-A1C1-49B5-8758-153735B62A37}" destId="{EB4D8F9F-2EDE-4C74-9F36-1F1B90DF7B43}" srcOrd="0" destOrd="0" parTransId="{30541176-7830-4D54-80FA-B592F7053047}" sibTransId="{3E8530F4-0683-4D3C-B983-0133E83C4355}"/>
    <dgm:cxn modelId="{A70F2FB8-13F1-40FC-88C1-3C43743E4A4F}" srcId="{A088FA3B-BF6B-41AF-9158-F38F800641BC}" destId="{533CFA99-7BC9-42DC-980B-53C82B7D1D73}" srcOrd="2" destOrd="0" parTransId="{7CB49255-DAFA-4547-B814-70C56C9BFA3C}" sibTransId="{1D3D7B72-E140-42F2-B077-930A10837AD4}"/>
    <dgm:cxn modelId="{740C4124-2915-4D54-B9F8-A27DFD71BF04}" srcId="{56E37A9B-A1C1-49B5-8758-153735B62A37}" destId="{A9228AF1-8A30-41CC-BC7C-73F065970460}" srcOrd="1" destOrd="0" parTransId="{3D1AE9C0-ED79-4269-924A-EBCC049CFAC3}" sibTransId="{D4556888-9537-4744-8E4F-1B79389DF099}"/>
    <dgm:cxn modelId="{5C50478F-40AF-4AA1-89C8-BD9F979FE285}" type="presOf" srcId="{A088FA3B-BF6B-41AF-9158-F38F800641BC}" destId="{778D0B81-561A-4F1B-BE85-DCFC76735E58}" srcOrd="0" destOrd="0" presId="urn:microsoft.com/office/officeart/2005/8/layout/target3"/>
    <dgm:cxn modelId="{4DD26D75-4E0F-48B4-9FAC-B2DD76A5E1FF}" type="presOf" srcId="{74E37639-7E2F-4DD2-86CD-570276A6932B}" destId="{89443ABD-0B1D-4AD1-9466-C7DAD50FEFEC}" srcOrd="1" destOrd="0" presId="urn:microsoft.com/office/officeart/2005/8/layout/target3"/>
    <dgm:cxn modelId="{3F32C5DB-BE9F-430E-8657-DCD7D9E72AD1}" type="presOf" srcId="{533CFA99-7BC9-42DC-980B-53C82B7D1D73}" destId="{943423A7-4505-43B2-83A1-F4026CA9A855}" srcOrd="1" destOrd="0" presId="urn:microsoft.com/office/officeart/2005/8/layout/target3"/>
    <dgm:cxn modelId="{3854467C-B4C0-4C5F-A66E-0BEB2F16DD77}" srcId="{A088FA3B-BF6B-41AF-9158-F38F800641BC}" destId="{74E37639-7E2F-4DD2-86CD-570276A6932B}" srcOrd="1" destOrd="0" parTransId="{BB9F262E-0CFF-4561-81DC-FDC2CA1C1484}" sibTransId="{7DB758B1-58C0-4A9B-AD6D-6118C66C09F6}"/>
    <dgm:cxn modelId="{D21959D2-6E0D-4197-8AA8-2AB2715E547D}" type="presOf" srcId="{533CFA99-7BC9-42DC-980B-53C82B7D1D73}" destId="{42B12702-3A37-44F2-AC1B-10FB0BF4A437}" srcOrd="0" destOrd="0" presId="urn:microsoft.com/office/officeart/2005/8/layout/target3"/>
    <dgm:cxn modelId="{E08A5088-3D31-4904-8E3C-F19EAF607C9B}" type="presOf" srcId="{A9228AF1-8A30-41CC-BC7C-73F065970460}" destId="{857D7853-E36E-4728-AF88-E6B84C9A4D87}" srcOrd="0" destOrd="1" presId="urn:microsoft.com/office/officeart/2005/8/layout/target3"/>
    <dgm:cxn modelId="{FA2D956E-F1B8-4CEA-B13E-64ECDA6A4D4C}" srcId="{A088FA3B-BF6B-41AF-9158-F38F800641BC}" destId="{56E37A9B-A1C1-49B5-8758-153735B62A37}" srcOrd="0" destOrd="0" parTransId="{EFCAE664-3BB6-4A84-83AD-7E3F1EA98CD1}" sibTransId="{2BEEDE32-C46B-4D53-9BA4-8A43525875A2}"/>
    <dgm:cxn modelId="{732291B9-43C1-44E6-85B1-1CE6799F226A}" type="presParOf" srcId="{778D0B81-561A-4F1B-BE85-DCFC76735E58}" destId="{5210F938-B09C-44D7-B9D4-70C8AF60196F}" srcOrd="0" destOrd="0" presId="urn:microsoft.com/office/officeart/2005/8/layout/target3"/>
    <dgm:cxn modelId="{C8055413-D4FA-401A-B9B2-7FBD69D48BE3}" type="presParOf" srcId="{778D0B81-561A-4F1B-BE85-DCFC76735E58}" destId="{64E339DA-035C-42BE-A2FC-CB5891214B51}" srcOrd="1" destOrd="0" presId="urn:microsoft.com/office/officeart/2005/8/layout/target3"/>
    <dgm:cxn modelId="{84848968-FBA2-4DCF-A128-AB04938F5968}" type="presParOf" srcId="{778D0B81-561A-4F1B-BE85-DCFC76735E58}" destId="{827BF2E5-8F1D-4B87-AFE4-017DDB83879F}" srcOrd="2" destOrd="0" presId="urn:microsoft.com/office/officeart/2005/8/layout/target3"/>
    <dgm:cxn modelId="{11FA83DF-9E98-45AB-8E31-C5582621940A}" type="presParOf" srcId="{778D0B81-561A-4F1B-BE85-DCFC76735E58}" destId="{B597AAD4-48B3-424E-90D2-504C31E06D40}" srcOrd="3" destOrd="0" presId="urn:microsoft.com/office/officeart/2005/8/layout/target3"/>
    <dgm:cxn modelId="{3EA6BECD-E6D2-4E42-8C6F-69763445B90A}" type="presParOf" srcId="{778D0B81-561A-4F1B-BE85-DCFC76735E58}" destId="{6DE7D3FA-4ADE-4389-AE9E-7114BC8BB55E}" srcOrd="4" destOrd="0" presId="urn:microsoft.com/office/officeart/2005/8/layout/target3"/>
    <dgm:cxn modelId="{64BE5B02-D3B4-45D3-9C64-368CADED84CF}" type="presParOf" srcId="{778D0B81-561A-4F1B-BE85-DCFC76735E58}" destId="{1CAAA047-5E7F-427A-BD58-6EF4A0B37DA0}" srcOrd="5" destOrd="0" presId="urn:microsoft.com/office/officeart/2005/8/layout/target3"/>
    <dgm:cxn modelId="{F0DBD6DF-6BAC-403B-98AA-DA42D53F6683}" type="presParOf" srcId="{778D0B81-561A-4F1B-BE85-DCFC76735E58}" destId="{8671D2E0-813D-4E5A-8F78-6B3172089044}" srcOrd="6" destOrd="0" presId="urn:microsoft.com/office/officeart/2005/8/layout/target3"/>
    <dgm:cxn modelId="{669C62B1-669A-420D-A6EA-D9D47326294B}" type="presParOf" srcId="{778D0B81-561A-4F1B-BE85-DCFC76735E58}" destId="{22E6C393-F905-490E-8D7E-5F4EBC408CCA}" srcOrd="7" destOrd="0" presId="urn:microsoft.com/office/officeart/2005/8/layout/target3"/>
    <dgm:cxn modelId="{96737F78-F24A-4B29-9264-3AEA03D718AD}" type="presParOf" srcId="{778D0B81-561A-4F1B-BE85-DCFC76735E58}" destId="{42B12702-3A37-44F2-AC1B-10FB0BF4A437}" srcOrd="8" destOrd="0" presId="urn:microsoft.com/office/officeart/2005/8/layout/target3"/>
    <dgm:cxn modelId="{F6D96789-DD34-49B5-A803-75AF5D9A892C}" type="presParOf" srcId="{778D0B81-561A-4F1B-BE85-DCFC76735E58}" destId="{EBEA665F-B6BB-4F87-A457-7423D7510A2D}" srcOrd="9" destOrd="0" presId="urn:microsoft.com/office/officeart/2005/8/layout/target3"/>
    <dgm:cxn modelId="{DF4D4F30-4439-4651-BC9A-0793252769B3}" type="presParOf" srcId="{778D0B81-561A-4F1B-BE85-DCFC76735E58}" destId="{857D7853-E36E-4728-AF88-E6B84C9A4D87}" srcOrd="10" destOrd="0" presId="urn:microsoft.com/office/officeart/2005/8/layout/target3"/>
    <dgm:cxn modelId="{EDBFE39B-F32F-4B45-B49C-64E3DBFB9724}" type="presParOf" srcId="{778D0B81-561A-4F1B-BE85-DCFC76735E58}" destId="{89443ABD-0B1D-4AD1-9466-C7DAD50FEFEC}" srcOrd="11" destOrd="0" presId="urn:microsoft.com/office/officeart/2005/8/layout/target3"/>
    <dgm:cxn modelId="{8B1CA6CB-5296-4228-8A23-2B031B0ED428}" type="presParOf" srcId="{778D0B81-561A-4F1B-BE85-DCFC76735E58}" destId="{4703893C-ECC0-4751-874B-BDC226B6C498}" srcOrd="12" destOrd="0" presId="urn:microsoft.com/office/officeart/2005/8/layout/target3"/>
    <dgm:cxn modelId="{5AB061A4-142C-49E0-B6D5-FC1ECA5D91DB}" type="presParOf" srcId="{778D0B81-561A-4F1B-BE85-DCFC76735E58}" destId="{943423A7-4505-43B2-83A1-F4026CA9A855}" srcOrd="13" destOrd="0" presId="urn:microsoft.com/office/officeart/2005/8/layout/target3"/>
    <dgm:cxn modelId="{D0E52040-B80B-4653-8997-ADF75B6EEC50}" type="presParOf" srcId="{778D0B81-561A-4F1B-BE85-DCFC76735E58}" destId="{6F0BFD80-BC6E-4C07-ACE5-D4B97E9284C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60D4DB-E2FE-400C-A108-C54E8842B0F7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0814D0-F10C-4651-A130-49EA8DE65187}">
      <dgm:prSet phldrT="[Text]" custT="1"/>
      <dgm:spPr/>
      <dgm:t>
        <a:bodyPr/>
        <a:lstStyle/>
        <a:p>
          <a:r>
            <a:rPr lang="en-US" sz="2800" dirty="0">
              <a:latin typeface="Comic Sans MS" pitchFamily="66" charset="0"/>
            </a:rPr>
            <a:t>Maternal-fetal infection</a:t>
          </a:r>
        </a:p>
      </dgm:t>
    </dgm:pt>
    <dgm:pt modelId="{0F5951D6-1F81-4EB7-9EE3-40B35346125D}" type="parTrans" cxnId="{7F8784BF-9AD0-46F4-9412-B573E0993D01}">
      <dgm:prSet/>
      <dgm:spPr/>
      <dgm:t>
        <a:bodyPr/>
        <a:lstStyle/>
        <a:p>
          <a:endParaRPr lang="en-US"/>
        </a:p>
      </dgm:t>
    </dgm:pt>
    <dgm:pt modelId="{DB6BE39C-C1FA-4360-83CE-3E30563E3D78}" type="sibTrans" cxnId="{7F8784BF-9AD0-46F4-9412-B573E0993D01}">
      <dgm:prSet/>
      <dgm:spPr/>
      <dgm:t>
        <a:bodyPr/>
        <a:lstStyle/>
        <a:p>
          <a:endParaRPr lang="en-US"/>
        </a:p>
      </dgm:t>
    </dgm:pt>
    <dgm:pt modelId="{38A626B0-6753-4C14-A112-31C50AB3D1A8}">
      <dgm:prSet custT="1"/>
      <dgm:spPr/>
      <dgm:t>
        <a:bodyPr/>
        <a:lstStyle/>
        <a:p>
          <a:r>
            <a:rPr lang="en-US" sz="2800" dirty="0">
              <a:latin typeface="Comic Sans MS" pitchFamily="66" charset="0"/>
            </a:rPr>
            <a:t>Medications</a:t>
          </a:r>
        </a:p>
      </dgm:t>
    </dgm:pt>
    <dgm:pt modelId="{5FD0BE67-4B67-4BE8-B98E-424C190207E0}" type="parTrans" cxnId="{64F4D2F2-C576-4F13-94DA-7799EBE75D54}">
      <dgm:prSet/>
      <dgm:spPr/>
      <dgm:t>
        <a:bodyPr/>
        <a:lstStyle/>
        <a:p>
          <a:endParaRPr lang="en-US"/>
        </a:p>
      </dgm:t>
    </dgm:pt>
    <dgm:pt modelId="{48534253-F023-4103-B2C0-CC9F7956929C}" type="sibTrans" cxnId="{64F4D2F2-C576-4F13-94DA-7799EBE75D54}">
      <dgm:prSet/>
      <dgm:spPr/>
      <dgm:t>
        <a:bodyPr/>
        <a:lstStyle/>
        <a:p>
          <a:endParaRPr lang="en-US"/>
        </a:p>
      </dgm:t>
    </dgm:pt>
    <dgm:pt modelId="{B022DFB5-B164-4E6D-A1AB-E15CFF2CBE9C}">
      <dgm:prSet custT="1"/>
      <dgm:spPr/>
      <dgm:t>
        <a:bodyPr/>
        <a:lstStyle/>
        <a:p>
          <a:r>
            <a:rPr lang="en-US" sz="2800" dirty="0">
              <a:latin typeface="Comic Sans MS" pitchFamily="66" charset="0"/>
            </a:rPr>
            <a:t>Maternal hyperthyroidism</a:t>
          </a:r>
        </a:p>
      </dgm:t>
    </dgm:pt>
    <dgm:pt modelId="{D731A47B-5285-414B-9B23-D731795A9B60}" type="parTrans" cxnId="{2BC10A32-131A-4073-AB66-2016B2EE23FD}">
      <dgm:prSet/>
      <dgm:spPr/>
      <dgm:t>
        <a:bodyPr/>
        <a:lstStyle/>
        <a:p>
          <a:endParaRPr lang="en-US"/>
        </a:p>
      </dgm:t>
    </dgm:pt>
    <dgm:pt modelId="{7B062B24-2E4F-4B67-A8E2-98A0DD3323FF}" type="sibTrans" cxnId="{2BC10A32-131A-4073-AB66-2016B2EE23FD}">
      <dgm:prSet/>
      <dgm:spPr/>
      <dgm:t>
        <a:bodyPr/>
        <a:lstStyle/>
        <a:p>
          <a:endParaRPr lang="en-US"/>
        </a:p>
      </dgm:t>
    </dgm:pt>
    <dgm:pt modelId="{6D7EB89E-B629-43E7-9D79-65F8F605F8D4}">
      <dgm:prSet custT="1"/>
      <dgm:spPr/>
      <dgm:t>
        <a:bodyPr/>
        <a:lstStyle/>
        <a:p>
          <a:r>
            <a:rPr lang="en-US" sz="2800" dirty="0">
              <a:latin typeface="Comic Sans MS" pitchFamily="66" charset="0"/>
            </a:rPr>
            <a:t>Placental abruption</a:t>
          </a:r>
        </a:p>
      </dgm:t>
    </dgm:pt>
    <dgm:pt modelId="{94C79055-3223-4AC2-812C-8D4520F5D925}" type="parTrans" cxnId="{D23EFC67-54E3-4655-926B-057D80A31BAC}">
      <dgm:prSet/>
      <dgm:spPr/>
      <dgm:t>
        <a:bodyPr/>
        <a:lstStyle/>
        <a:p>
          <a:endParaRPr lang="en-US"/>
        </a:p>
      </dgm:t>
    </dgm:pt>
    <dgm:pt modelId="{203CFF08-F2AA-412B-9768-2FF331563477}" type="sibTrans" cxnId="{D23EFC67-54E3-4655-926B-057D80A31BAC}">
      <dgm:prSet/>
      <dgm:spPr/>
      <dgm:t>
        <a:bodyPr/>
        <a:lstStyle/>
        <a:p>
          <a:endParaRPr lang="en-US"/>
        </a:p>
      </dgm:t>
    </dgm:pt>
    <dgm:pt modelId="{E498B73C-C420-4B9D-8A74-42CBF6052A51}">
      <dgm:prSet custT="1"/>
      <dgm:spPr/>
      <dgm:t>
        <a:bodyPr/>
        <a:lstStyle/>
        <a:p>
          <a:r>
            <a:rPr lang="en-US" sz="2800" dirty="0">
              <a:latin typeface="Comic Sans MS" pitchFamily="66" charset="0"/>
            </a:rPr>
            <a:t>Fetal hypoxia</a:t>
          </a:r>
        </a:p>
      </dgm:t>
    </dgm:pt>
    <dgm:pt modelId="{E6214A7C-9049-4409-A92E-B2C39E060A5B}" type="parTrans" cxnId="{D3EA5E64-9F0D-4ACE-91EE-39683D1EE153}">
      <dgm:prSet/>
      <dgm:spPr/>
      <dgm:t>
        <a:bodyPr/>
        <a:lstStyle/>
        <a:p>
          <a:endParaRPr lang="en-US"/>
        </a:p>
      </dgm:t>
    </dgm:pt>
    <dgm:pt modelId="{F6AB0CA2-DD0C-40DA-9E52-D51A8776B322}" type="sibTrans" cxnId="{D3EA5E64-9F0D-4ACE-91EE-39683D1EE153}">
      <dgm:prSet/>
      <dgm:spPr/>
      <dgm:t>
        <a:bodyPr/>
        <a:lstStyle/>
        <a:p>
          <a:endParaRPr lang="en-US"/>
        </a:p>
      </dgm:t>
    </dgm:pt>
    <dgm:pt modelId="{9C646CDF-74EF-43AB-B883-3E0F8C74C7FF}" type="pres">
      <dgm:prSet presAssocID="{1060D4DB-E2FE-400C-A108-C54E8842B0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B48DC1-9D3D-4D8C-8B63-D67F8AE3813C}" type="pres">
      <dgm:prSet presAssocID="{6B0814D0-F10C-4651-A130-49EA8DE65187}" presName="parentLin" presStyleCnt="0"/>
      <dgm:spPr/>
    </dgm:pt>
    <dgm:pt modelId="{B781ED90-6A8D-46BA-8A7C-3F7F9C328099}" type="pres">
      <dgm:prSet presAssocID="{6B0814D0-F10C-4651-A130-49EA8DE6518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065970A-1FC6-4920-8738-DF9DDB77DA31}" type="pres">
      <dgm:prSet presAssocID="{6B0814D0-F10C-4651-A130-49EA8DE651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FF0EA-C8B8-4707-ABFF-5D05FA24FC09}" type="pres">
      <dgm:prSet presAssocID="{6B0814D0-F10C-4651-A130-49EA8DE65187}" presName="negativeSpace" presStyleCnt="0"/>
      <dgm:spPr/>
    </dgm:pt>
    <dgm:pt modelId="{EC4345A9-5AA3-46DE-85E6-F904C30ABA4B}" type="pres">
      <dgm:prSet presAssocID="{6B0814D0-F10C-4651-A130-49EA8DE65187}" presName="childText" presStyleLbl="conFgAcc1" presStyleIdx="0" presStyleCnt="5">
        <dgm:presLayoutVars>
          <dgm:bulletEnabled val="1"/>
        </dgm:presLayoutVars>
      </dgm:prSet>
      <dgm:spPr/>
    </dgm:pt>
    <dgm:pt modelId="{829EE855-BC0F-4553-8F68-56F32689D3BE}" type="pres">
      <dgm:prSet presAssocID="{DB6BE39C-C1FA-4360-83CE-3E30563E3D78}" presName="spaceBetweenRectangles" presStyleCnt="0"/>
      <dgm:spPr/>
    </dgm:pt>
    <dgm:pt modelId="{7A087689-1FEF-4700-A08A-11D55B591868}" type="pres">
      <dgm:prSet presAssocID="{38A626B0-6753-4C14-A112-31C50AB3D1A8}" presName="parentLin" presStyleCnt="0"/>
      <dgm:spPr/>
    </dgm:pt>
    <dgm:pt modelId="{1D295DA1-3D6A-46CA-8677-A4F1CAAE68D5}" type="pres">
      <dgm:prSet presAssocID="{38A626B0-6753-4C14-A112-31C50AB3D1A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5DEAF18-BE8D-4434-BD7A-7000CEB1C0E9}" type="pres">
      <dgm:prSet presAssocID="{38A626B0-6753-4C14-A112-31C50AB3D1A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8766C-DADC-4403-99D2-5C8C371ED7A1}" type="pres">
      <dgm:prSet presAssocID="{38A626B0-6753-4C14-A112-31C50AB3D1A8}" presName="negativeSpace" presStyleCnt="0"/>
      <dgm:spPr/>
    </dgm:pt>
    <dgm:pt modelId="{77882F8C-A87B-4AB4-8207-574146A07E72}" type="pres">
      <dgm:prSet presAssocID="{38A626B0-6753-4C14-A112-31C50AB3D1A8}" presName="childText" presStyleLbl="conFgAcc1" presStyleIdx="1" presStyleCnt="5">
        <dgm:presLayoutVars>
          <dgm:bulletEnabled val="1"/>
        </dgm:presLayoutVars>
      </dgm:prSet>
      <dgm:spPr/>
    </dgm:pt>
    <dgm:pt modelId="{7F5044F7-174D-4A46-BF0D-D0E8D8D1DD46}" type="pres">
      <dgm:prSet presAssocID="{48534253-F023-4103-B2C0-CC9F7956929C}" presName="spaceBetweenRectangles" presStyleCnt="0"/>
      <dgm:spPr/>
    </dgm:pt>
    <dgm:pt modelId="{FA870BAA-018A-4FB6-B1F3-514614C0DBE0}" type="pres">
      <dgm:prSet presAssocID="{B022DFB5-B164-4E6D-A1AB-E15CFF2CBE9C}" presName="parentLin" presStyleCnt="0"/>
      <dgm:spPr/>
    </dgm:pt>
    <dgm:pt modelId="{7D9FC930-BC40-4ECF-9E1D-506CF64A26AB}" type="pres">
      <dgm:prSet presAssocID="{B022DFB5-B164-4E6D-A1AB-E15CFF2CBE9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BAF6204-D232-4287-9C1A-6A7279F2E937}" type="pres">
      <dgm:prSet presAssocID="{B022DFB5-B164-4E6D-A1AB-E15CFF2CBE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746AB-FD6E-42CB-9559-F0AF5902C431}" type="pres">
      <dgm:prSet presAssocID="{B022DFB5-B164-4E6D-A1AB-E15CFF2CBE9C}" presName="negativeSpace" presStyleCnt="0"/>
      <dgm:spPr/>
    </dgm:pt>
    <dgm:pt modelId="{DA762E78-67A6-4B6D-9E9B-1E77091F2A26}" type="pres">
      <dgm:prSet presAssocID="{B022DFB5-B164-4E6D-A1AB-E15CFF2CBE9C}" presName="childText" presStyleLbl="conFgAcc1" presStyleIdx="2" presStyleCnt="5">
        <dgm:presLayoutVars>
          <dgm:bulletEnabled val="1"/>
        </dgm:presLayoutVars>
      </dgm:prSet>
      <dgm:spPr/>
    </dgm:pt>
    <dgm:pt modelId="{12BD9BED-68C6-48AA-B977-EA1D8DD70E38}" type="pres">
      <dgm:prSet presAssocID="{7B062B24-2E4F-4B67-A8E2-98A0DD3323FF}" presName="spaceBetweenRectangles" presStyleCnt="0"/>
      <dgm:spPr/>
    </dgm:pt>
    <dgm:pt modelId="{72276F79-EA8B-4DD3-9C2B-EF6A18CF53BF}" type="pres">
      <dgm:prSet presAssocID="{6D7EB89E-B629-43E7-9D79-65F8F605F8D4}" presName="parentLin" presStyleCnt="0"/>
      <dgm:spPr/>
    </dgm:pt>
    <dgm:pt modelId="{955E4604-D288-4A18-B326-84B08DBA5A62}" type="pres">
      <dgm:prSet presAssocID="{6D7EB89E-B629-43E7-9D79-65F8F605F8D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6EC15BC-C5AD-4386-83BE-2DB62FEEE1DC}" type="pres">
      <dgm:prSet presAssocID="{6D7EB89E-B629-43E7-9D79-65F8F605F8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CFAFA-A002-45FD-8954-4074992DDA38}" type="pres">
      <dgm:prSet presAssocID="{6D7EB89E-B629-43E7-9D79-65F8F605F8D4}" presName="negativeSpace" presStyleCnt="0"/>
      <dgm:spPr/>
    </dgm:pt>
    <dgm:pt modelId="{F978CF15-C6B1-4CD2-84BE-1B19A31268B9}" type="pres">
      <dgm:prSet presAssocID="{6D7EB89E-B629-43E7-9D79-65F8F605F8D4}" presName="childText" presStyleLbl="conFgAcc1" presStyleIdx="3" presStyleCnt="5">
        <dgm:presLayoutVars>
          <dgm:bulletEnabled val="1"/>
        </dgm:presLayoutVars>
      </dgm:prSet>
      <dgm:spPr/>
    </dgm:pt>
    <dgm:pt modelId="{35CCABFF-294B-4A71-9081-7694C095778A}" type="pres">
      <dgm:prSet presAssocID="{203CFF08-F2AA-412B-9768-2FF331563477}" presName="spaceBetweenRectangles" presStyleCnt="0"/>
      <dgm:spPr/>
    </dgm:pt>
    <dgm:pt modelId="{DF234D8A-A13F-4C91-98D4-A43DCA0A09D5}" type="pres">
      <dgm:prSet presAssocID="{E498B73C-C420-4B9D-8A74-42CBF6052A51}" presName="parentLin" presStyleCnt="0"/>
      <dgm:spPr/>
    </dgm:pt>
    <dgm:pt modelId="{F88D6945-EFC3-4DFE-9F6F-8B241DC5DE0B}" type="pres">
      <dgm:prSet presAssocID="{E498B73C-C420-4B9D-8A74-42CBF6052A5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DE2CEB5E-D012-4F7F-9B7C-C794AD3CD8E0}" type="pres">
      <dgm:prSet presAssocID="{E498B73C-C420-4B9D-8A74-42CBF6052A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074DA-464C-44B4-8B01-8E4C2831080C}" type="pres">
      <dgm:prSet presAssocID="{E498B73C-C420-4B9D-8A74-42CBF6052A51}" presName="negativeSpace" presStyleCnt="0"/>
      <dgm:spPr/>
    </dgm:pt>
    <dgm:pt modelId="{0A933D2D-7841-4AC4-AEBA-614EE1CCCE16}" type="pres">
      <dgm:prSet presAssocID="{E498B73C-C420-4B9D-8A74-42CBF6052A5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C24C19D-610C-4DBF-86FA-9A7E0E99D115}" type="presOf" srcId="{1060D4DB-E2FE-400C-A108-C54E8842B0F7}" destId="{9C646CDF-74EF-43AB-B883-3E0F8C74C7FF}" srcOrd="0" destOrd="0" presId="urn:microsoft.com/office/officeart/2005/8/layout/list1"/>
    <dgm:cxn modelId="{5C4ED57B-9542-4D6A-A7B9-84090AEAADE7}" type="presOf" srcId="{B022DFB5-B164-4E6D-A1AB-E15CFF2CBE9C}" destId="{3BAF6204-D232-4287-9C1A-6A7279F2E937}" srcOrd="1" destOrd="0" presId="urn:microsoft.com/office/officeart/2005/8/layout/list1"/>
    <dgm:cxn modelId="{654A52FA-16C8-4E45-A1A3-C693744BC455}" type="presOf" srcId="{B022DFB5-B164-4E6D-A1AB-E15CFF2CBE9C}" destId="{7D9FC930-BC40-4ECF-9E1D-506CF64A26AB}" srcOrd="0" destOrd="0" presId="urn:microsoft.com/office/officeart/2005/8/layout/list1"/>
    <dgm:cxn modelId="{7F8784BF-9AD0-46F4-9412-B573E0993D01}" srcId="{1060D4DB-E2FE-400C-A108-C54E8842B0F7}" destId="{6B0814D0-F10C-4651-A130-49EA8DE65187}" srcOrd="0" destOrd="0" parTransId="{0F5951D6-1F81-4EB7-9EE3-40B35346125D}" sibTransId="{DB6BE39C-C1FA-4360-83CE-3E30563E3D78}"/>
    <dgm:cxn modelId="{EAF56DB2-8769-4627-9B93-EA46F836695F}" type="presOf" srcId="{6B0814D0-F10C-4651-A130-49EA8DE65187}" destId="{A065970A-1FC6-4920-8738-DF9DDB77DA31}" srcOrd="1" destOrd="0" presId="urn:microsoft.com/office/officeart/2005/8/layout/list1"/>
    <dgm:cxn modelId="{D23EFC67-54E3-4655-926B-057D80A31BAC}" srcId="{1060D4DB-E2FE-400C-A108-C54E8842B0F7}" destId="{6D7EB89E-B629-43E7-9D79-65F8F605F8D4}" srcOrd="3" destOrd="0" parTransId="{94C79055-3223-4AC2-812C-8D4520F5D925}" sibTransId="{203CFF08-F2AA-412B-9768-2FF331563477}"/>
    <dgm:cxn modelId="{241CBBB6-E02B-42F6-A91A-6475A669130B}" type="presOf" srcId="{E498B73C-C420-4B9D-8A74-42CBF6052A51}" destId="{DE2CEB5E-D012-4F7F-9B7C-C794AD3CD8E0}" srcOrd="1" destOrd="0" presId="urn:microsoft.com/office/officeart/2005/8/layout/list1"/>
    <dgm:cxn modelId="{92328506-D683-4620-BD9D-93F027C3D6B6}" type="presOf" srcId="{6D7EB89E-B629-43E7-9D79-65F8F605F8D4}" destId="{86EC15BC-C5AD-4386-83BE-2DB62FEEE1DC}" srcOrd="1" destOrd="0" presId="urn:microsoft.com/office/officeart/2005/8/layout/list1"/>
    <dgm:cxn modelId="{D3C696E3-1060-404F-AC08-9993A2A3F177}" type="presOf" srcId="{6B0814D0-F10C-4651-A130-49EA8DE65187}" destId="{B781ED90-6A8D-46BA-8A7C-3F7F9C328099}" srcOrd="0" destOrd="0" presId="urn:microsoft.com/office/officeart/2005/8/layout/list1"/>
    <dgm:cxn modelId="{D3EA5E64-9F0D-4ACE-91EE-39683D1EE153}" srcId="{1060D4DB-E2FE-400C-A108-C54E8842B0F7}" destId="{E498B73C-C420-4B9D-8A74-42CBF6052A51}" srcOrd="4" destOrd="0" parTransId="{E6214A7C-9049-4409-A92E-B2C39E060A5B}" sibTransId="{F6AB0CA2-DD0C-40DA-9E52-D51A8776B322}"/>
    <dgm:cxn modelId="{45FE1981-AFD7-4610-93C6-9604CA76EBE4}" type="presOf" srcId="{6D7EB89E-B629-43E7-9D79-65F8F605F8D4}" destId="{955E4604-D288-4A18-B326-84B08DBA5A62}" srcOrd="0" destOrd="0" presId="urn:microsoft.com/office/officeart/2005/8/layout/list1"/>
    <dgm:cxn modelId="{2BC10A32-131A-4073-AB66-2016B2EE23FD}" srcId="{1060D4DB-E2FE-400C-A108-C54E8842B0F7}" destId="{B022DFB5-B164-4E6D-A1AB-E15CFF2CBE9C}" srcOrd="2" destOrd="0" parTransId="{D731A47B-5285-414B-9B23-D731795A9B60}" sibTransId="{7B062B24-2E4F-4B67-A8E2-98A0DD3323FF}"/>
    <dgm:cxn modelId="{82A831C5-5523-4791-886C-085354ABC146}" type="presOf" srcId="{38A626B0-6753-4C14-A112-31C50AB3D1A8}" destId="{95DEAF18-BE8D-4434-BD7A-7000CEB1C0E9}" srcOrd="1" destOrd="0" presId="urn:microsoft.com/office/officeart/2005/8/layout/list1"/>
    <dgm:cxn modelId="{1392CE11-995E-46AE-AA77-F3A9F3D8EE66}" type="presOf" srcId="{E498B73C-C420-4B9D-8A74-42CBF6052A51}" destId="{F88D6945-EFC3-4DFE-9F6F-8B241DC5DE0B}" srcOrd="0" destOrd="0" presId="urn:microsoft.com/office/officeart/2005/8/layout/list1"/>
    <dgm:cxn modelId="{5C2281FA-7947-4418-BA3D-E8911A9EDAA2}" type="presOf" srcId="{38A626B0-6753-4C14-A112-31C50AB3D1A8}" destId="{1D295DA1-3D6A-46CA-8677-A4F1CAAE68D5}" srcOrd="0" destOrd="0" presId="urn:microsoft.com/office/officeart/2005/8/layout/list1"/>
    <dgm:cxn modelId="{64F4D2F2-C576-4F13-94DA-7799EBE75D54}" srcId="{1060D4DB-E2FE-400C-A108-C54E8842B0F7}" destId="{38A626B0-6753-4C14-A112-31C50AB3D1A8}" srcOrd="1" destOrd="0" parTransId="{5FD0BE67-4B67-4BE8-B98E-424C190207E0}" sibTransId="{48534253-F023-4103-B2C0-CC9F7956929C}"/>
    <dgm:cxn modelId="{EE382EFF-840F-4452-8F20-5301B89BA791}" type="presParOf" srcId="{9C646CDF-74EF-43AB-B883-3E0F8C74C7FF}" destId="{86B48DC1-9D3D-4D8C-8B63-D67F8AE3813C}" srcOrd="0" destOrd="0" presId="urn:microsoft.com/office/officeart/2005/8/layout/list1"/>
    <dgm:cxn modelId="{518D4B68-4496-4B38-AE00-165716EB4B06}" type="presParOf" srcId="{86B48DC1-9D3D-4D8C-8B63-D67F8AE3813C}" destId="{B781ED90-6A8D-46BA-8A7C-3F7F9C328099}" srcOrd="0" destOrd="0" presId="urn:microsoft.com/office/officeart/2005/8/layout/list1"/>
    <dgm:cxn modelId="{016127F4-37F1-4FF4-890C-29718D529855}" type="presParOf" srcId="{86B48DC1-9D3D-4D8C-8B63-D67F8AE3813C}" destId="{A065970A-1FC6-4920-8738-DF9DDB77DA31}" srcOrd="1" destOrd="0" presId="urn:microsoft.com/office/officeart/2005/8/layout/list1"/>
    <dgm:cxn modelId="{DDF73A04-9148-4C3D-9147-A93E5900C7F6}" type="presParOf" srcId="{9C646CDF-74EF-43AB-B883-3E0F8C74C7FF}" destId="{BD1FF0EA-C8B8-4707-ABFF-5D05FA24FC09}" srcOrd="1" destOrd="0" presId="urn:microsoft.com/office/officeart/2005/8/layout/list1"/>
    <dgm:cxn modelId="{6D04E608-05F6-449A-B82E-4F9280C91737}" type="presParOf" srcId="{9C646CDF-74EF-43AB-B883-3E0F8C74C7FF}" destId="{EC4345A9-5AA3-46DE-85E6-F904C30ABA4B}" srcOrd="2" destOrd="0" presId="urn:microsoft.com/office/officeart/2005/8/layout/list1"/>
    <dgm:cxn modelId="{E922D044-553B-40B9-AAB9-AC4E7740C3D7}" type="presParOf" srcId="{9C646CDF-74EF-43AB-B883-3E0F8C74C7FF}" destId="{829EE855-BC0F-4553-8F68-56F32689D3BE}" srcOrd="3" destOrd="0" presId="urn:microsoft.com/office/officeart/2005/8/layout/list1"/>
    <dgm:cxn modelId="{1C921273-BF13-485F-87DF-CC472235A027}" type="presParOf" srcId="{9C646CDF-74EF-43AB-B883-3E0F8C74C7FF}" destId="{7A087689-1FEF-4700-A08A-11D55B591868}" srcOrd="4" destOrd="0" presId="urn:microsoft.com/office/officeart/2005/8/layout/list1"/>
    <dgm:cxn modelId="{84EE3BD7-0A2B-4FE3-8979-19530A9AEC8D}" type="presParOf" srcId="{7A087689-1FEF-4700-A08A-11D55B591868}" destId="{1D295DA1-3D6A-46CA-8677-A4F1CAAE68D5}" srcOrd="0" destOrd="0" presId="urn:microsoft.com/office/officeart/2005/8/layout/list1"/>
    <dgm:cxn modelId="{5AE6F73B-6C2E-4968-BCAA-EB355E0AF8CA}" type="presParOf" srcId="{7A087689-1FEF-4700-A08A-11D55B591868}" destId="{95DEAF18-BE8D-4434-BD7A-7000CEB1C0E9}" srcOrd="1" destOrd="0" presId="urn:microsoft.com/office/officeart/2005/8/layout/list1"/>
    <dgm:cxn modelId="{2D7C02C3-AAA3-4C11-A4B9-E319C85FB38F}" type="presParOf" srcId="{9C646CDF-74EF-43AB-B883-3E0F8C74C7FF}" destId="{D6B8766C-DADC-4403-99D2-5C8C371ED7A1}" srcOrd="5" destOrd="0" presId="urn:microsoft.com/office/officeart/2005/8/layout/list1"/>
    <dgm:cxn modelId="{82DA3FEB-2520-442D-BC79-209C2A181AB6}" type="presParOf" srcId="{9C646CDF-74EF-43AB-B883-3E0F8C74C7FF}" destId="{77882F8C-A87B-4AB4-8207-574146A07E72}" srcOrd="6" destOrd="0" presId="urn:microsoft.com/office/officeart/2005/8/layout/list1"/>
    <dgm:cxn modelId="{DBA67044-863F-4002-AD50-D94CAD9A296B}" type="presParOf" srcId="{9C646CDF-74EF-43AB-B883-3E0F8C74C7FF}" destId="{7F5044F7-174D-4A46-BF0D-D0E8D8D1DD46}" srcOrd="7" destOrd="0" presId="urn:microsoft.com/office/officeart/2005/8/layout/list1"/>
    <dgm:cxn modelId="{10C93D0B-CCD6-4904-8F21-3ACFB6863439}" type="presParOf" srcId="{9C646CDF-74EF-43AB-B883-3E0F8C74C7FF}" destId="{FA870BAA-018A-4FB6-B1F3-514614C0DBE0}" srcOrd="8" destOrd="0" presId="urn:microsoft.com/office/officeart/2005/8/layout/list1"/>
    <dgm:cxn modelId="{968D07C6-9A50-4306-B8A7-FE91DF377F07}" type="presParOf" srcId="{FA870BAA-018A-4FB6-B1F3-514614C0DBE0}" destId="{7D9FC930-BC40-4ECF-9E1D-506CF64A26AB}" srcOrd="0" destOrd="0" presId="urn:microsoft.com/office/officeart/2005/8/layout/list1"/>
    <dgm:cxn modelId="{BB8E32E9-EE11-4430-91BA-9E2156416197}" type="presParOf" srcId="{FA870BAA-018A-4FB6-B1F3-514614C0DBE0}" destId="{3BAF6204-D232-4287-9C1A-6A7279F2E937}" srcOrd="1" destOrd="0" presId="urn:microsoft.com/office/officeart/2005/8/layout/list1"/>
    <dgm:cxn modelId="{D4DBCDF2-9417-4CAD-B8D0-8C536A5B9477}" type="presParOf" srcId="{9C646CDF-74EF-43AB-B883-3E0F8C74C7FF}" destId="{D88746AB-FD6E-42CB-9559-F0AF5902C431}" srcOrd="9" destOrd="0" presId="urn:microsoft.com/office/officeart/2005/8/layout/list1"/>
    <dgm:cxn modelId="{379FB02E-0084-470F-8F5B-271A37D735BF}" type="presParOf" srcId="{9C646CDF-74EF-43AB-B883-3E0F8C74C7FF}" destId="{DA762E78-67A6-4B6D-9E9B-1E77091F2A26}" srcOrd="10" destOrd="0" presId="urn:microsoft.com/office/officeart/2005/8/layout/list1"/>
    <dgm:cxn modelId="{926AA35D-217B-4555-9A8F-2CE0B451CFA3}" type="presParOf" srcId="{9C646CDF-74EF-43AB-B883-3E0F8C74C7FF}" destId="{12BD9BED-68C6-48AA-B977-EA1D8DD70E38}" srcOrd="11" destOrd="0" presId="urn:microsoft.com/office/officeart/2005/8/layout/list1"/>
    <dgm:cxn modelId="{096411AC-C966-44B9-9FB6-1083C6F17D4B}" type="presParOf" srcId="{9C646CDF-74EF-43AB-B883-3E0F8C74C7FF}" destId="{72276F79-EA8B-4DD3-9C2B-EF6A18CF53BF}" srcOrd="12" destOrd="0" presId="urn:microsoft.com/office/officeart/2005/8/layout/list1"/>
    <dgm:cxn modelId="{1CDB2134-79D1-48E2-93A2-5257DDA24203}" type="presParOf" srcId="{72276F79-EA8B-4DD3-9C2B-EF6A18CF53BF}" destId="{955E4604-D288-4A18-B326-84B08DBA5A62}" srcOrd="0" destOrd="0" presId="urn:microsoft.com/office/officeart/2005/8/layout/list1"/>
    <dgm:cxn modelId="{966F1A28-B1CF-423B-B419-2CB104EA8337}" type="presParOf" srcId="{72276F79-EA8B-4DD3-9C2B-EF6A18CF53BF}" destId="{86EC15BC-C5AD-4386-83BE-2DB62FEEE1DC}" srcOrd="1" destOrd="0" presId="urn:microsoft.com/office/officeart/2005/8/layout/list1"/>
    <dgm:cxn modelId="{60A9E942-362A-401C-AA80-E222BA4B2F7C}" type="presParOf" srcId="{9C646CDF-74EF-43AB-B883-3E0F8C74C7FF}" destId="{0AFCFAFA-A002-45FD-8954-4074992DDA38}" srcOrd="13" destOrd="0" presId="urn:microsoft.com/office/officeart/2005/8/layout/list1"/>
    <dgm:cxn modelId="{1D4F2795-9BE8-4BAB-B1A5-392BF54AE4F6}" type="presParOf" srcId="{9C646CDF-74EF-43AB-B883-3E0F8C74C7FF}" destId="{F978CF15-C6B1-4CD2-84BE-1B19A31268B9}" srcOrd="14" destOrd="0" presId="urn:microsoft.com/office/officeart/2005/8/layout/list1"/>
    <dgm:cxn modelId="{0475B7A0-26E3-4F15-982B-2C5CE794DFD4}" type="presParOf" srcId="{9C646CDF-74EF-43AB-B883-3E0F8C74C7FF}" destId="{35CCABFF-294B-4A71-9081-7694C095778A}" srcOrd="15" destOrd="0" presId="urn:microsoft.com/office/officeart/2005/8/layout/list1"/>
    <dgm:cxn modelId="{8A330A7A-0599-43AB-8875-9E161DBB399C}" type="presParOf" srcId="{9C646CDF-74EF-43AB-B883-3E0F8C74C7FF}" destId="{DF234D8A-A13F-4C91-98D4-A43DCA0A09D5}" srcOrd="16" destOrd="0" presId="urn:microsoft.com/office/officeart/2005/8/layout/list1"/>
    <dgm:cxn modelId="{27FF4143-4D1A-4090-8570-512207D4F54F}" type="presParOf" srcId="{DF234D8A-A13F-4C91-98D4-A43DCA0A09D5}" destId="{F88D6945-EFC3-4DFE-9F6F-8B241DC5DE0B}" srcOrd="0" destOrd="0" presId="urn:microsoft.com/office/officeart/2005/8/layout/list1"/>
    <dgm:cxn modelId="{F7B74762-3A9C-4147-8373-7D706C066024}" type="presParOf" srcId="{DF234D8A-A13F-4C91-98D4-A43DCA0A09D5}" destId="{DE2CEB5E-D012-4F7F-9B7C-C794AD3CD8E0}" srcOrd="1" destOrd="0" presId="urn:microsoft.com/office/officeart/2005/8/layout/list1"/>
    <dgm:cxn modelId="{D7E5276E-E81C-468D-95C9-49D763FD2290}" type="presParOf" srcId="{9C646CDF-74EF-43AB-B883-3E0F8C74C7FF}" destId="{225074DA-464C-44B4-8B01-8E4C2831080C}" srcOrd="17" destOrd="0" presId="urn:microsoft.com/office/officeart/2005/8/layout/list1"/>
    <dgm:cxn modelId="{C2FD3C5D-ACDB-49CF-8F2B-C84D92374637}" type="presParOf" srcId="{9C646CDF-74EF-43AB-B883-3E0F8C74C7FF}" destId="{0A933D2D-7841-4AC4-AEBA-614EE1CCCE1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DE06C4-0C62-450C-925E-4A445B413C9C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E7FD97F7-FA1C-4DFB-9C8B-60F58962864A}">
      <dgm:prSet phldrT="[Text]"/>
      <dgm:spPr/>
      <dgm:t>
        <a:bodyPr/>
        <a:lstStyle/>
        <a:p>
          <a:r>
            <a:rPr lang="en-US" dirty="0">
              <a:latin typeface="Comic Sans MS" pitchFamily="66" charset="0"/>
            </a:rPr>
            <a:t>Fetal sleep cycle </a:t>
          </a:r>
        </a:p>
      </dgm:t>
    </dgm:pt>
    <dgm:pt modelId="{9966711A-0420-45CB-9727-C31416948E8B}" type="parTrans" cxnId="{975BBEDA-7D12-4F92-B1D7-FEB26811AAB2}">
      <dgm:prSet/>
      <dgm:spPr/>
      <dgm:t>
        <a:bodyPr/>
        <a:lstStyle/>
        <a:p>
          <a:endParaRPr lang="en-US"/>
        </a:p>
      </dgm:t>
    </dgm:pt>
    <dgm:pt modelId="{02CB71B2-6B03-4B58-B5FB-166C1E27203E}" type="sibTrans" cxnId="{975BBEDA-7D12-4F92-B1D7-FEB26811AAB2}">
      <dgm:prSet/>
      <dgm:spPr/>
      <dgm:t>
        <a:bodyPr/>
        <a:lstStyle/>
        <a:p>
          <a:endParaRPr lang="en-US"/>
        </a:p>
      </dgm:t>
    </dgm:pt>
    <dgm:pt modelId="{E8D0FEB9-5602-493E-AD2D-6510095DF033}">
      <dgm:prSet phldrT="[Text]"/>
      <dgm:spPr/>
      <dgm:t>
        <a:bodyPr/>
        <a:lstStyle/>
        <a:p>
          <a:r>
            <a:rPr lang="en-US" dirty="0">
              <a:latin typeface="Comic Sans MS" pitchFamily="66" charset="0"/>
            </a:rPr>
            <a:t>CNS depressants</a:t>
          </a:r>
        </a:p>
      </dgm:t>
    </dgm:pt>
    <dgm:pt modelId="{9CFE485D-D17F-472B-AB26-00D3BB401D0E}" type="parTrans" cxnId="{B01083B1-0D49-4141-B84A-B9047EA1C314}">
      <dgm:prSet/>
      <dgm:spPr/>
      <dgm:t>
        <a:bodyPr/>
        <a:lstStyle/>
        <a:p>
          <a:endParaRPr lang="en-US"/>
        </a:p>
      </dgm:t>
    </dgm:pt>
    <dgm:pt modelId="{3EE7B276-A1AE-4BF1-9145-B8370343A031}" type="sibTrans" cxnId="{B01083B1-0D49-4141-B84A-B9047EA1C314}">
      <dgm:prSet/>
      <dgm:spPr/>
      <dgm:t>
        <a:bodyPr/>
        <a:lstStyle/>
        <a:p>
          <a:endParaRPr lang="en-US"/>
        </a:p>
      </dgm:t>
    </dgm:pt>
    <dgm:pt modelId="{457CB4CB-CF85-4326-AB0A-6EE2DEF85F61}">
      <dgm:prSet phldrT="[Text]"/>
      <dgm:spPr/>
      <dgm:t>
        <a:bodyPr/>
        <a:lstStyle/>
        <a:p>
          <a:r>
            <a:rPr lang="en-US" dirty="0">
              <a:latin typeface="Comic Sans MS" pitchFamily="66" charset="0"/>
            </a:rPr>
            <a:t>Fetal hypoxemia</a:t>
          </a:r>
        </a:p>
      </dgm:t>
    </dgm:pt>
    <dgm:pt modelId="{BDF86B5D-D96C-4D36-BE54-69341B431852}" type="parTrans" cxnId="{30DCB335-5768-4305-9A29-49DE7D46DE7C}">
      <dgm:prSet/>
      <dgm:spPr/>
      <dgm:t>
        <a:bodyPr/>
        <a:lstStyle/>
        <a:p>
          <a:endParaRPr lang="en-US"/>
        </a:p>
      </dgm:t>
    </dgm:pt>
    <dgm:pt modelId="{C305C448-06D4-4714-94A9-AE63A70371C0}" type="sibTrans" cxnId="{30DCB335-5768-4305-9A29-49DE7D46DE7C}">
      <dgm:prSet/>
      <dgm:spPr/>
      <dgm:t>
        <a:bodyPr/>
        <a:lstStyle/>
        <a:p>
          <a:endParaRPr lang="en-US"/>
        </a:p>
      </dgm:t>
    </dgm:pt>
    <dgm:pt modelId="{35685EC9-060C-4D5F-94FE-7381C2D5F268}" type="pres">
      <dgm:prSet presAssocID="{D0DE06C4-0C62-450C-925E-4A445B413C9C}" presName="compositeShape" presStyleCnt="0">
        <dgm:presLayoutVars>
          <dgm:dir/>
          <dgm:resizeHandles/>
        </dgm:presLayoutVars>
      </dgm:prSet>
      <dgm:spPr/>
    </dgm:pt>
    <dgm:pt modelId="{54D3F8FD-15F2-454C-88D0-5D70051B0227}" type="pres">
      <dgm:prSet presAssocID="{D0DE06C4-0C62-450C-925E-4A445B413C9C}" presName="pyramid" presStyleLbl="node1" presStyleIdx="0" presStyleCnt="1"/>
      <dgm:spPr/>
    </dgm:pt>
    <dgm:pt modelId="{52ABC861-8BA4-4F40-B911-74ADC19103BF}" type="pres">
      <dgm:prSet presAssocID="{D0DE06C4-0C62-450C-925E-4A445B413C9C}" presName="theList" presStyleCnt="0"/>
      <dgm:spPr/>
    </dgm:pt>
    <dgm:pt modelId="{AB1AEFF2-CE42-4CE7-B8F3-2021FA728AD0}" type="pres">
      <dgm:prSet presAssocID="{E7FD97F7-FA1C-4DFB-9C8B-60F58962864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BC045-8FCB-4DB9-BF23-6F6F2FF92835}" type="pres">
      <dgm:prSet presAssocID="{E7FD97F7-FA1C-4DFB-9C8B-60F58962864A}" presName="aSpace" presStyleCnt="0"/>
      <dgm:spPr/>
    </dgm:pt>
    <dgm:pt modelId="{47488BC1-7E13-47DA-9506-A81E71FEB67A}" type="pres">
      <dgm:prSet presAssocID="{E8D0FEB9-5602-493E-AD2D-6510095DF03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43FAF-EC6D-43F1-AEE9-0CC5C92287DC}" type="pres">
      <dgm:prSet presAssocID="{E8D0FEB9-5602-493E-AD2D-6510095DF033}" presName="aSpace" presStyleCnt="0"/>
      <dgm:spPr/>
    </dgm:pt>
    <dgm:pt modelId="{C76C98AB-1802-4CBA-A739-6473C09BB40C}" type="pres">
      <dgm:prSet presAssocID="{457CB4CB-CF85-4326-AB0A-6EE2DEF85F6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6F97C-471A-429C-9FB5-0047A196A025}" type="pres">
      <dgm:prSet presAssocID="{457CB4CB-CF85-4326-AB0A-6EE2DEF85F61}" presName="aSpace" presStyleCnt="0"/>
      <dgm:spPr/>
    </dgm:pt>
  </dgm:ptLst>
  <dgm:cxnLst>
    <dgm:cxn modelId="{1FC75DA0-A296-4263-8F60-DE274AB16632}" type="presOf" srcId="{E7FD97F7-FA1C-4DFB-9C8B-60F58962864A}" destId="{AB1AEFF2-CE42-4CE7-B8F3-2021FA728AD0}" srcOrd="0" destOrd="0" presId="urn:microsoft.com/office/officeart/2005/8/layout/pyramid2"/>
    <dgm:cxn modelId="{30DCB335-5768-4305-9A29-49DE7D46DE7C}" srcId="{D0DE06C4-0C62-450C-925E-4A445B413C9C}" destId="{457CB4CB-CF85-4326-AB0A-6EE2DEF85F61}" srcOrd="2" destOrd="0" parTransId="{BDF86B5D-D96C-4D36-BE54-69341B431852}" sibTransId="{C305C448-06D4-4714-94A9-AE63A70371C0}"/>
    <dgm:cxn modelId="{975BBEDA-7D12-4F92-B1D7-FEB26811AAB2}" srcId="{D0DE06C4-0C62-450C-925E-4A445B413C9C}" destId="{E7FD97F7-FA1C-4DFB-9C8B-60F58962864A}" srcOrd="0" destOrd="0" parTransId="{9966711A-0420-45CB-9727-C31416948E8B}" sibTransId="{02CB71B2-6B03-4B58-B5FB-166C1E27203E}"/>
    <dgm:cxn modelId="{80F1F367-B663-4F46-B95C-2030051CC774}" type="presOf" srcId="{D0DE06C4-0C62-450C-925E-4A445B413C9C}" destId="{35685EC9-060C-4D5F-94FE-7381C2D5F268}" srcOrd="0" destOrd="0" presId="urn:microsoft.com/office/officeart/2005/8/layout/pyramid2"/>
    <dgm:cxn modelId="{DA4B1BC5-886B-4307-BE08-20D780A8FE67}" type="presOf" srcId="{457CB4CB-CF85-4326-AB0A-6EE2DEF85F61}" destId="{C76C98AB-1802-4CBA-A739-6473C09BB40C}" srcOrd="0" destOrd="0" presId="urn:microsoft.com/office/officeart/2005/8/layout/pyramid2"/>
    <dgm:cxn modelId="{B01083B1-0D49-4141-B84A-B9047EA1C314}" srcId="{D0DE06C4-0C62-450C-925E-4A445B413C9C}" destId="{E8D0FEB9-5602-493E-AD2D-6510095DF033}" srcOrd="1" destOrd="0" parTransId="{9CFE485D-D17F-472B-AB26-00D3BB401D0E}" sibTransId="{3EE7B276-A1AE-4BF1-9145-B8370343A031}"/>
    <dgm:cxn modelId="{C48CBA03-8612-4DAD-AF0D-4A6A6FDFC6B9}" type="presOf" srcId="{E8D0FEB9-5602-493E-AD2D-6510095DF033}" destId="{47488BC1-7E13-47DA-9506-A81E71FEB67A}" srcOrd="0" destOrd="0" presId="urn:microsoft.com/office/officeart/2005/8/layout/pyramid2"/>
    <dgm:cxn modelId="{CD5FA609-66D0-4802-A941-753C572F446F}" type="presParOf" srcId="{35685EC9-060C-4D5F-94FE-7381C2D5F268}" destId="{54D3F8FD-15F2-454C-88D0-5D70051B0227}" srcOrd="0" destOrd="0" presId="urn:microsoft.com/office/officeart/2005/8/layout/pyramid2"/>
    <dgm:cxn modelId="{58D5F6D3-D876-405E-AD57-8CE7D182F2DB}" type="presParOf" srcId="{35685EC9-060C-4D5F-94FE-7381C2D5F268}" destId="{52ABC861-8BA4-4F40-B911-74ADC19103BF}" srcOrd="1" destOrd="0" presId="urn:microsoft.com/office/officeart/2005/8/layout/pyramid2"/>
    <dgm:cxn modelId="{ED7B1854-5392-4EFB-B165-F086FFEDB9A9}" type="presParOf" srcId="{52ABC861-8BA4-4F40-B911-74ADC19103BF}" destId="{AB1AEFF2-CE42-4CE7-B8F3-2021FA728AD0}" srcOrd="0" destOrd="0" presId="urn:microsoft.com/office/officeart/2005/8/layout/pyramid2"/>
    <dgm:cxn modelId="{C49F1272-140D-481A-97E7-3E46E0BE76D1}" type="presParOf" srcId="{52ABC861-8BA4-4F40-B911-74ADC19103BF}" destId="{2A0BC045-8FCB-4DB9-BF23-6F6F2FF92835}" srcOrd="1" destOrd="0" presId="urn:microsoft.com/office/officeart/2005/8/layout/pyramid2"/>
    <dgm:cxn modelId="{E8AC2111-6EDC-44FE-B967-0961E91CAFF2}" type="presParOf" srcId="{52ABC861-8BA4-4F40-B911-74ADC19103BF}" destId="{47488BC1-7E13-47DA-9506-A81E71FEB67A}" srcOrd="2" destOrd="0" presId="urn:microsoft.com/office/officeart/2005/8/layout/pyramid2"/>
    <dgm:cxn modelId="{3B03F240-7F41-4A29-9D52-7026636C41AC}" type="presParOf" srcId="{52ABC861-8BA4-4F40-B911-74ADC19103BF}" destId="{92643FAF-EC6D-43F1-AEE9-0CC5C92287DC}" srcOrd="3" destOrd="0" presId="urn:microsoft.com/office/officeart/2005/8/layout/pyramid2"/>
    <dgm:cxn modelId="{65301BE1-E8DC-4A2D-BD0B-97E6C65957EE}" type="presParOf" srcId="{52ABC861-8BA4-4F40-B911-74ADC19103BF}" destId="{C76C98AB-1802-4CBA-A739-6473C09BB40C}" srcOrd="4" destOrd="0" presId="urn:microsoft.com/office/officeart/2005/8/layout/pyramid2"/>
    <dgm:cxn modelId="{28CA8C33-19A4-4087-A92E-C073631694DD}" type="presParOf" srcId="{52ABC861-8BA4-4F40-B911-74ADC19103BF}" destId="{BE06F97C-471A-429C-9FB5-0047A196A02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418ABD-AD5C-4B3F-8F2E-9593DA7279B4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</dgm:pt>
    <dgm:pt modelId="{59590348-1EFE-4527-AE96-240CD1348359}">
      <dgm:prSet phldrT="[Text]"/>
      <dgm:spPr/>
      <dgm:t>
        <a:bodyPr/>
        <a:lstStyle/>
        <a:p>
          <a:r>
            <a:rPr lang="en-US" dirty="0">
              <a:latin typeface="Comic Sans MS" pitchFamily="66" charset="0"/>
            </a:rPr>
            <a:t>congenital or acquired anomalies of the CNS</a:t>
          </a:r>
        </a:p>
      </dgm:t>
    </dgm:pt>
    <dgm:pt modelId="{4604BFC6-FCAD-4192-8AEF-CCD940E0B84F}" type="parTrans" cxnId="{BB542881-84FC-41F9-914C-4BF65F7EB0C8}">
      <dgm:prSet/>
      <dgm:spPr/>
      <dgm:t>
        <a:bodyPr/>
        <a:lstStyle/>
        <a:p>
          <a:endParaRPr lang="en-US"/>
        </a:p>
      </dgm:t>
    </dgm:pt>
    <dgm:pt modelId="{C50AC1F3-7BAC-46D4-BC38-E9FFB0D926E3}" type="sibTrans" cxnId="{BB542881-84FC-41F9-914C-4BF65F7EB0C8}">
      <dgm:prSet/>
      <dgm:spPr/>
      <dgm:t>
        <a:bodyPr/>
        <a:lstStyle/>
        <a:p>
          <a:endParaRPr lang="en-US"/>
        </a:p>
      </dgm:t>
    </dgm:pt>
    <dgm:pt modelId="{241A7B38-4223-4F3B-83D7-CB0A51F7BE40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 </a:t>
          </a:r>
          <a:r>
            <a:rPr lang="en-US" dirty="0">
              <a:latin typeface="Comic Sans MS" pitchFamily="66" charset="0"/>
            </a:rPr>
            <a:t>very preterm gestation </a:t>
          </a:r>
        </a:p>
      </dgm:t>
    </dgm:pt>
    <dgm:pt modelId="{97F6152C-464F-4D92-9251-10080BE4BC37}" type="parTrans" cxnId="{FB330CD3-2116-4FBA-8AC3-D8EFE68A2177}">
      <dgm:prSet/>
      <dgm:spPr/>
      <dgm:t>
        <a:bodyPr/>
        <a:lstStyle/>
        <a:p>
          <a:endParaRPr lang="en-US"/>
        </a:p>
      </dgm:t>
    </dgm:pt>
    <dgm:pt modelId="{41A4F6ED-1F33-487E-8C0B-C6D53936E82C}" type="sibTrans" cxnId="{FB330CD3-2116-4FBA-8AC3-D8EFE68A2177}">
      <dgm:prSet/>
      <dgm:spPr/>
      <dgm:t>
        <a:bodyPr/>
        <a:lstStyle/>
        <a:p>
          <a:endParaRPr lang="en-US"/>
        </a:p>
      </dgm:t>
    </dgm:pt>
    <dgm:pt modelId="{70949637-89E6-4A1B-A117-A442288542D9}">
      <dgm:prSet/>
      <dgm:spPr/>
      <dgm:t>
        <a:bodyPr/>
        <a:lstStyle/>
        <a:p>
          <a:r>
            <a:rPr lang="en-US" dirty="0">
              <a:latin typeface="Comic Sans MS" pitchFamily="66" charset="0"/>
            </a:rPr>
            <a:t>congenital or acquired anomalies of the heart</a:t>
          </a:r>
        </a:p>
      </dgm:t>
    </dgm:pt>
    <dgm:pt modelId="{828CC848-8670-47D4-BF1F-71C870E982F5}" type="parTrans" cxnId="{C93173C2-37A1-41B9-872F-1802D13261AF}">
      <dgm:prSet/>
      <dgm:spPr/>
      <dgm:t>
        <a:bodyPr/>
        <a:lstStyle/>
        <a:p>
          <a:endParaRPr lang="en-US"/>
        </a:p>
      </dgm:t>
    </dgm:pt>
    <dgm:pt modelId="{67095AD3-3FD4-4B82-A136-B9F65E4EB72C}" type="sibTrans" cxnId="{C93173C2-37A1-41B9-872F-1802D13261AF}">
      <dgm:prSet/>
      <dgm:spPr/>
      <dgm:t>
        <a:bodyPr/>
        <a:lstStyle/>
        <a:p>
          <a:endParaRPr lang="en-US"/>
        </a:p>
      </dgm:t>
    </dgm:pt>
    <dgm:pt modelId="{13B9BB07-9FFD-43F1-BB51-B8BC53C86562}" type="pres">
      <dgm:prSet presAssocID="{0E418ABD-AD5C-4B3F-8F2E-9593DA7279B4}" presName="linearFlow" presStyleCnt="0">
        <dgm:presLayoutVars>
          <dgm:dir/>
          <dgm:resizeHandles val="exact"/>
        </dgm:presLayoutVars>
      </dgm:prSet>
      <dgm:spPr/>
    </dgm:pt>
    <dgm:pt modelId="{BB771BEA-C12F-4E1F-B70A-612A59D71BD7}" type="pres">
      <dgm:prSet presAssocID="{59590348-1EFE-4527-AE96-240CD1348359}" presName="composite" presStyleCnt="0"/>
      <dgm:spPr/>
    </dgm:pt>
    <dgm:pt modelId="{B3CCC9F9-BD9C-4530-B298-B08E47F05CDC}" type="pres">
      <dgm:prSet presAssocID="{59590348-1EFE-4527-AE96-240CD1348359}" presName="imgShp" presStyleLbl="fgImgPlace1" presStyleIdx="0" presStyleCnt="3"/>
      <dgm:spPr/>
    </dgm:pt>
    <dgm:pt modelId="{A95BCA74-B0FE-4652-AEAA-98A2239BF143}" type="pres">
      <dgm:prSet presAssocID="{59590348-1EFE-4527-AE96-240CD134835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5CFCA-7458-4949-9B3F-0A5408B6167B}" type="pres">
      <dgm:prSet presAssocID="{C50AC1F3-7BAC-46D4-BC38-E9FFB0D926E3}" presName="spacing" presStyleCnt="0"/>
      <dgm:spPr/>
    </dgm:pt>
    <dgm:pt modelId="{23D16F2C-FF35-447D-BBC7-75C037C13BED}" type="pres">
      <dgm:prSet presAssocID="{70949637-89E6-4A1B-A117-A442288542D9}" presName="composite" presStyleCnt="0"/>
      <dgm:spPr/>
    </dgm:pt>
    <dgm:pt modelId="{A8BF663F-6F17-4728-9188-D3F9E911B5F3}" type="pres">
      <dgm:prSet presAssocID="{70949637-89E6-4A1B-A117-A442288542D9}" presName="imgShp" presStyleLbl="fgImgPlace1" presStyleIdx="1" presStyleCnt="3"/>
      <dgm:spPr/>
    </dgm:pt>
    <dgm:pt modelId="{CE42DD06-FFFA-4C1A-B4FC-7D07A250364B}" type="pres">
      <dgm:prSet presAssocID="{70949637-89E6-4A1B-A117-A442288542D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78833-D3EC-445F-9352-C8EFC559A033}" type="pres">
      <dgm:prSet presAssocID="{67095AD3-3FD4-4B82-A136-B9F65E4EB72C}" presName="spacing" presStyleCnt="0"/>
      <dgm:spPr/>
    </dgm:pt>
    <dgm:pt modelId="{9B3E89F6-AF47-4332-BE7C-48B5E1A9061E}" type="pres">
      <dgm:prSet presAssocID="{241A7B38-4223-4F3B-83D7-CB0A51F7BE40}" presName="composite" presStyleCnt="0"/>
      <dgm:spPr/>
    </dgm:pt>
    <dgm:pt modelId="{3A0D90B4-33D0-4D2D-BAF8-4E8C6C201EEB}" type="pres">
      <dgm:prSet presAssocID="{241A7B38-4223-4F3B-83D7-CB0A51F7BE40}" presName="imgShp" presStyleLbl="fgImgPlace1" presStyleIdx="2" presStyleCnt="3"/>
      <dgm:spPr/>
    </dgm:pt>
    <dgm:pt modelId="{8C6F2195-6E53-4579-AE45-0D7A0105E7BC}" type="pres">
      <dgm:prSet presAssocID="{241A7B38-4223-4F3B-83D7-CB0A51F7BE4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87FF7-24B3-4045-A4BD-B65D2B0760D0}" type="presOf" srcId="{59590348-1EFE-4527-AE96-240CD1348359}" destId="{A95BCA74-B0FE-4652-AEAA-98A2239BF143}" srcOrd="0" destOrd="0" presId="urn:microsoft.com/office/officeart/2005/8/layout/vList3#1"/>
    <dgm:cxn modelId="{BB542881-84FC-41F9-914C-4BF65F7EB0C8}" srcId="{0E418ABD-AD5C-4B3F-8F2E-9593DA7279B4}" destId="{59590348-1EFE-4527-AE96-240CD1348359}" srcOrd="0" destOrd="0" parTransId="{4604BFC6-FCAD-4192-8AEF-CCD940E0B84F}" sibTransId="{C50AC1F3-7BAC-46D4-BC38-E9FFB0D926E3}"/>
    <dgm:cxn modelId="{0EBB47F8-FC49-4A3C-8646-D94D940049C7}" type="presOf" srcId="{70949637-89E6-4A1B-A117-A442288542D9}" destId="{CE42DD06-FFFA-4C1A-B4FC-7D07A250364B}" srcOrd="0" destOrd="0" presId="urn:microsoft.com/office/officeart/2005/8/layout/vList3#1"/>
    <dgm:cxn modelId="{C93173C2-37A1-41B9-872F-1802D13261AF}" srcId="{0E418ABD-AD5C-4B3F-8F2E-9593DA7279B4}" destId="{70949637-89E6-4A1B-A117-A442288542D9}" srcOrd="1" destOrd="0" parTransId="{828CC848-8670-47D4-BF1F-71C870E982F5}" sibTransId="{67095AD3-3FD4-4B82-A136-B9F65E4EB72C}"/>
    <dgm:cxn modelId="{FB330CD3-2116-4FBA-8AC3-D8EFE68A2177}" srcId="{0E418ABD-AD5C-4B3F-8F2E-9593DA7279B4}" destId="{241A7B38-4223-4F3B-83D7-CB0A51F7BE40}" srcOrd="2" destOrd="0" parTransId="{97F6152C-464F-4D92-9251-10080BE4BC37}" sibTransId="{41A4F6ED-1F33-487E-8C0B-C6D53936E82C}"/>
    <dgm:cxn modelId="{A13E2004-EDC2-491D-AE01-53501F8BC549}" type="presOf" srcId="{241A7B38-4223-4F3B-83D7-CB0A51F7BE40}" destId="{8C6F2195-6E53-4579-AE45-0D7A0105E7BC}" srcOrd="0" destOrd="0" presId="urn:microsoft.com/office/officeart/2005/8/layout/vList3#1"/>
    <dgm:cxn modelId="{0FF371D1-F0EC-485C-9B1B-75366D40947C}" type="presOf" srcId="{0E418ABD-AD5C-4B3F-8F2E-9593DA7279B4}" destId="{13B9BB07-9FFD-43F1-BB51-B8BC53C86562}" srcOrd="0" destOrd="0" presId="urn:microsoft.com/office/officeart/2005/8/layout/vList3#1"/>
    <dgm:cxn modelId="{7081BFE6-D072-4B90-B28E-C2469E73072C}" type="presParOf" srcId="{13B9BB07-9FFD-43F1-BB51-B8BC53C86562}" destId="{BB771BEA-C12F-4E1F-B70A-612A59D71BD7}" srcOrd="0" destOrd="0" presId="urn:microsoft.com/office/officeart/2005/8/layout/vList3#1"/>
    <dgm:cxn modelId="{8A582FEB-AFF9-47BE-8A42-E819384BA21D}" type="presParOf" srcId="{BB771BEA-C12F-4E1F-B70A-612A59D71BD7}" destId="{B3CCC9F9-BD9C-4530-B298-B08E47F05CDC}" srcOrd="0" destOrd="0" presId="urn:microsoft.com/office/officeart/2005/8/layout/vList3#1"/>
    <dgm:cxn modelId="{12D1F7CC-90F7-4AA3-88FD-54E455D38196}" type="presParOf" srcId="{BB771BEA-C12F-4E1F-B70A-612A59D71BD7}" destId="{A95BCA74-B0FE-4652-AEAA-98A2239BF143}" srcOrd="1" destOrd="0" presId="urn:microsoft.com/office/officeart/2005/8/layout/vList3#1"/>
    <dgm:cxn modelId="{0505B36E-F5A7-4C55-A9CD-DCD8B7DA3615}" type="presParOf" srcId="{13B9BB07-9FFD-43F1-BB51-B8BC53C86562}" destId="{EB25CFCA-7458-4949-9B3F-0A5408B6167B}" srcOrd="1" destOrd="0" presId="urn:microsoft.com/office/officeart/2005/8/layout/vList3#1"/>
    <dgm:cxn modelId="{82B6321D-1116-4751-B2D3-A2AA4EF43675}" type="presParOf" srcId="{13B9BB07-9FFD-43F1-BB51-B8BC53C86562}" destId="{23D16F2C-FF35-447D-BBC7-75C037C13BED}" srcOrd="2" destOrd="0" presId="urn:microsoft.com/office/officeart/2005/8/layout/vList3#1"/>
    <dgm:cxn modelId="{8EBAB373-E705-41EE-AC50-0524051DB66D}" type="presParOf" srcId="{23D16F2C-FF35-447D-BBC7-75C037C13BED}" destId="{A8BF663F-6F17-4728-9188-D3F9E911B5F3}" srcOrd="0" destOrd="0" presId="urn:microsoft.com/office/officeart/2005/8/layout/vList3#1"/>
    <dgm:cxn modelId="{8DF7E2AA-133B-4FA4-B4BD-BAF14F3FC1C7}" type="presParOf" srcId="{23D16F2C-FF35-447D-BBC7-75C037C13BED}" destId="{CE42DD06-FFFA-4C1A-B4FC-7D07A250364B}" srcOrd="1" destOrd="0" presId="urn:microsoft.com/office/officeart/2005/8/layout/vList3#1"/>
    <dgm:cxn modelId="{80D3575D-89CA-4477-90D5-5498B009DA85}" type="presParOf" srcId="{13B9BB07-9FFD-43F1-BB51-B8BC53C86562}" destId="{72078833-D3EC-445F-9352-C8EFC559A033}" srcOrd="3" destOrd="0" presId="urn:microsoft.com/office/officeart/2005/8/layout/vList3#1"/>
    <dgm:cxn modelId="{BD0BDDCC-3C7C-4E9B-885B-2FA42E817E2F}" type="presParOf" srcId="{13B9BB07-9FFD-43F1-BB51-B8BC53C86562}" destId="{9B3E89F6-AF47-4332-BE7C-48B5E1A9061E}" srcOrd="4" destOrd="0" presId="urn:microsoft.com/office/officeart/2005/8/layout/vList3#1"/>
    <dgm:cxn modelId="{32D86B41-BC4A-4E01-8DEE-11F361AF590C}" type="presParOf" srcId="{9B3E89F6-AF47-4332-BE7C-48B5E1A9061E}" destId="{3A0D90B4-33D0-4D2D-BAF8-4E8C6C201EEB}" srcOrd="0" destOrd="0" presId="urn:microsoft.com/office/officeart/2005/8/layout/vList3#1"/>
    <dgm:cxn modelId="{93371513-4AF1-4EB6-9C11-C933CDA66B70}" type="presParOf" srcId="{9B3E89F6-AF47-4332-BE7C-48B5E1A9061E}" destId="{8C6F2195-6E53-4579-AE45-0D7A0105E7B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0F8E1-E071-4F48-8742-3A7927740B77}">
      <dsp:nvSpPr>
        <dsp:cNvPr id="0" name=""/>
        <dsp:cNvSpPr/>
      </dsp:nvSpPr>
      <dsp:spPr>
        <a:xfrm>
          <a:off x="0" y="127731"/>
          <a:ext cx="8229600" cy="1597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Comic Sans MS" pitchFamily="66" charset="0"/>
            </a:rPr>
            <a:t>at least 50 percent of uterine contractions</a:t>
          </a:r>
        </a:p>
      </dsp:txBody>
      <dsp:txXfrm>
        <a:off x="77962" y="205693"/>
        <a:ext cx="8073676" cy="1441126"/>
      </dsp:txXfrm>
    </dsp:sp>
    <dsp:sp modelId="{F9E37A67-1E0D-494F-B141-7A6F16B55E39}">
      <dsp:nvSpPr>
        <dsp:cNvPr id="0" name=""/>
        <dsp:cNvSpPr/>
      </dsp:nvSpPr>
      <dsp:spPr>
        <a:xfrm>
          <a:off x="0" y="1724781"/>
          <a:ext cx="8229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600" kern="1200" dirty="0">
            <a:latin typeface="Comic Sans MS" pitchFamily="66" charset="0"/>
          </a:endParaRPr>
        </a:p>
      </dsp:txBody>
      <dsp:txXfrm>
        <a:off x="0" y="1724781"/>
        <a:ext cx="8229600" cy="1076400"/>
      </dsp:txXfrm>
    </dsp:sp>
    <dsp:sp modelId="{1B86AF5B-C28C-4E32-97E0-3FB90153806C}">
      <dsp:nvSpPr>
        <dsp:cNvPr id="0" name=""/>
        <dsp:cNvSpPr/>
      </dsp:nvSpPr>
      <dsp:spPr>
        <a:xfrm>
          <a:off x="0" y="2801181"/>
          <a:ext cx="8229600" cy="1597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Comic Sans MS" pitchFamily="66" charset="0"/>
            </a:rPr>
            <a:t>20-minute window</a:t>
          </a:r>
        </a:p>
      </dsp:txBody>
      <dsp:txXfrm>
        <a:off x="77962" y="2879143"/>
        <a:ext cx="8073676" cy="14411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C26D3-5C0F-44BE-B684-9ADB56117AB7}">
      <dsp:nvSpPr>
        <dsp:cNvPr id="0" name=""/>
        <dsp:cNvSpPr/>
      </dsp:nvSpPr>
      <dsp:spPr>
        <a:xfrm>
          <a:off x="0" y="610356"/>
          <a:ext cx="82296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Comic Sans MS" pitchFamily="66" charset="0"/>
            </a:rPr>
            <a:t>CNS response</a:t>
          </a:r>
        </a:p>
      </dsp:txBody>
      <dsp:txXfrm>
        <a:off x="76105" y="686461"/>
        <a:ext cx="8077390" cy="1406815"/>
      </dsp:txXfrm>
    </dsp:sp>
    <dsp:sp modelId="{D86B98C0-A061-4246-A507-8847691A73C2}">
      <dsp:nvSpPr>
        <dsp:cNvPr id="0" name=""/>
        <dsp:cNvSpPr/>
      </dsp:nvSpPr>
      <dsp:spPr>
        <a:xfrm>
          <a:off x="0" y="2356581"/>
          <a:ext cx="82296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>
              <a:latin typeface="Comic Sans MS" pitchFamily="66" charset="0"/>
            </a:rPr>
            <a:t> </a:t>
          </a:r>
          <a:r>
            <a:rPr lang="en-US" sz="4400" kern="1200" dirty="0">
              <a:latin typeface="Comic Sans MS" pitchFamily="66" charset="0"/>
            </a:rPr>
            <a:t>myocardial depression</a:t>
          </a:r>
        </a:p>
      </dsp:txBody>
      <dsp:txXfrm>
        <a:off x="76105" y="2432686"/>
        <a:ext cx="8077390" cy="14068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A04E9-D544-4CEF-848A-25E184C93D0A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FBC77-BD71-417D-AD7E-3A38ED2230AF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Comic Sans MS" pitchFamily="66" charset="0"/>
            </a:rPr>
            <a:t>Uterine  </a:t>
          </a:r>
          <a:r>
            <a:rPr lang="en-US" sz="4000" kern="1200" dirty="0" err="1">
              <a:latin typeface="Comic Sans MS" pitchFamily="66" charset="0"/>
            </a:rPr>
            <a:t>tachysystole</a:t>
          </a:r>
          <a:endParaRPr lang="en-US" sz="4000" kern="1200" dirty="0">
            <a:latin typeface="Comic Sans MS" pitchFamily="66" charset="0"/>
          </a:endParaRPr>
        </a:p>
      </dsp:txBody>
      <dsp:txXfrm>
        <a:off x="427226" y="282782"/>
        <a:ext cx="7739890" cy="565926"/>
      </dsp:txXfrm>
    </dsp:sp>
    <dsp:sp modelId="{80A44ED9-1E30-4775-B6E8-015FEAB4F025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6F409-B9A9-4A42-A3EC-1497BE0DD04D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Comic Sans MS" pitchFamily="66" charset="0"/>
            </a:rPr>
            <a:t>Maternal  hypotension</a:t>
          </a:r>
        </a:p>
      </dsp:txBody>
      <dsp:txXfrm>
        <a:off x="832752" y="1131400"/>
        <a:ext cx="7334364" cy="565926"/>
      </dsp:txXfrm>
    </dsp:sp>
    <dsp:sp modelId="{58153E93-5F32-4472-BA9D-EFE83AEEC404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815ABA-CCD8-4362-886E-208FA1CDDCAE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Comic Sans MS" pitchFamily="66" charset="0"/>
            </a:rPr>
            <a:t>Maternal  hypoxia</a:t>
          </a:r>
        </a:p>
      </dsp:txBody>
      <dsp:txXfrm>
        <a:off x="957216" y="1980018"/>
        <a:ext cx="7209900" cy="565926"/>
      </dsp:txXfrm>
    </dsp:sp>
    <dsp:sp modelId="{40866BF4-D3D2-45A3-A23D-CE204E6FFC82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F0BDF8-86DA-4C7E-957F-DB9C6171D294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Comic Sans MS" pitchFamily="66" charset="0"/>
            </a:rPr>
            <a:t>Maternal  </a:t>
          </a:r>
          <a:r>
            <a:rPr lang="en-US" sz="4000" kern="1200" dirty="0" err="1">
              <a:latin typeface="Comic Sans MS" pitchFamily="66" charset="0"/>
            </a:rPr>
            <a:t>vasculopathy</a:t>
          </a:r>
          <a:endParaRPr lang="en-US" sz="4000" kern="1200" dirty="0">
            <a:latin typeface="Comic Sans MS" pitchFamily="66" charset="0"/>
          </a:endParaRPr>
        </a:p>
      </dsp:txBody>
      <dsp:txXfrm>
        <a:off x="832752" y="2828636"/>
        <a:ext cx="7334364" cy="565926"/>
      </dsp:txXfrm>
    </dsp:sp>
    <dsp:sp modelId="{8D326674-2B4A-41A4-9E3F-238BD67A6191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FEC8F6-7D2B-4572-8A47-A2D176D00FAC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Comic Sans MS" pitchFamily="66" charset="0"/>
            </a:rPr>
            <a:t>Placental  disorders</a:t>
          </a:r>
        </a:p>
      </dsp:txBody>
      <dsp:txXfrm>
        <a:off x="427226" y="3677254"/>
        <a:ext cx="7739890" cy="565926"/>
      </dsp:txXfrm>
    </dsp:sp>
    <dsp:sp modelId="{FE20E25A-8FF9-491F-B8F0-40AE330A80FD}">
      <dsp:nvSpPr>
        <dsp:cNvPr id="0" name=""/>
        <dsp:cNvSpPr/>
      </dsp:nvSpPr>
      <dsp:spPr>
        <a:xfrm>
          <a:off x="77123" y="357073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8DCE0-99EB-4FCF-B034-BAA3174B485A}">
      <dsp:nvSpPr>
        <dsp:cNvPr id="0" name=""/>
        <dsp:cNvSpPr/>
      </dsp:nvSpPr>
      <dsp:spPr>
        <a:xfrm rot="10800000">
          <a:off x="132765" y="3357"/>
          <a:ext cx="7964068" cy="7296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mic Sans MS" pitchFamily="66" charset="0"/>
            </a:rPr>
            <a:t>lasting more than 60 seconds </a:t>
          </a:r>
        </a:p>
      </dsp:txBody>
      <dsp:txXfrm rot="10800000">
        <a:off x="315168" y="3357"/>
        <a:ext cx="7781665" cy="729613"/>
      </dsp:txXfrm>
    </dsp:sp>
    <dsp:sp modelId="{0B3E819E-9EBE-4630-B403-B229E464DF05}">
      <dsp:nvSpPr>
        <dsp:cNvPr id="0" name=""/>
        <dsp:cNvSpPr/>
      </dsp:nvSpPr>
      <dsp:spPr>
        <a:xfrm>
          <a:off x="218328" y="73524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B9ADE-5D54-4F61-9F94-424E7677CEF4}">
      <dsp:nvSpPr>
        <dsp:cNvPr id="0" name=""/>
        <dsp:cNvSpPr/>
      </dsp:nvSpPr>
      <dsp:spPr>
        <a:xfrm rot="10800000">
          <a:off x="83976" y="950766"/>
          <a:ext cx="8061646" cy="7296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reduced baseline variability within the deceleration</a:t>
          </a:r>
        </a:p>
      </dsp:txBody>
      <dsp:txXfrm rot="10800000">
        <a:off x="266379" y="950766"/>
        <a:ext cx="7879243" cy="729613"/>
      </dsp:txXfrm>
    </dsp:sp>
    <dsp:sp modelId="{8A1DAEDA-F76C-4D65-9B3A-7E588D756700}">
      <dsp:nvSpPr>
        <dsp:cNvPr id="0" name=""/>
        <dsp:cNvSpPr/>
      </dsp:nvSpPr>
      <dsp:spPr>
        <a:xfrm>
          <a:off x="218328" y="992303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F605C-4085-4779-87DE-0E780E95520D}">
      <dsp:nvSpPr>
        <dsp:cNvPr id="0" name=""/>
        <dsp:cNvSpPr/>
      </dsp:nvSpPr>
      <dsp:spPr>
        <a:xfrm rot="10800000">
          <a:off x="216716" y="1898174"/>
          <a:ext cx="7796166" cy="7296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mic Sans MS" pitchFamily="66" charset="0"/>
            </a:rPr>
            <a:t>failure to return to baseline</a:t>
          </a:r>
        </a:p>
      </dsp:txBody>
      <dsp:txXfrm rot="10800000">
        <a:off x="399119" y="1898174"/>
        <a:ext cx="7613763" cy="729613"/>
      </dsp:txXfrm>
    </dsp:sp>
    <dsp:sp modelId="{2E5D489E-3AF2-4F50-AF2E-67AB434D6E23}">
      <dsp:nvSpPr>
        <dsp:cNvPr id="0" name=""/>
        <dsp:cNvSpPr/>
      </dsp:nvSpPr>
      <dsp:spPr>
        <a:xfrm>
          <a:off x="218328" y="1911081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A8505-C3FA-44F0-9303-AFAE16DB8BEB}">
      <dsp:nvSpPr>
        <dsp:cNvPr id="0" name=""/>
        <dsp:cNvSpPr/>
      </dsp:nvSpPr>
      <dsp:spPr>
        <a:xfrm rot="10800000">
          <a:off x="216716" y="2845583"/>
          <a:ext cx="7796166" cy="7296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mic Sans MS" pitchFamily="66" charset="0"/>
            </a:rPr>
            <a:t>biphasic (W) shape</a:t>
          </a:r>
        </a:p>
      </dsp:txBody>
      <dsp:txXfrm rot="10800000">
        <a:off x="399119" y="2845583"/>
        <a:ext cx="7613763" cy="729613"/>
      </dsp:txXfrm>
    </dsp:sp>
    <dsp:sp modelId="{8D942A01-24B5-4503-84C6-A62A87A28AFA}">
      <dsp:nvSpPr>
        <dsp:cNvPr id="0" name=""/>
        <dsp:cNvSpPr/>
      </dsp:nvSpPr>
      <dsp:spPr>
        <a:xfrm>
          <a:off x="218328" y="2900530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BA264-0184-445B-843E-9C400FCD249C}">
      <dsp:nvSpPr>
        <dsp:cNvPr id="0" name=""/>
        <dsp:cNvSpPr/>
      </dsp:nvSpPr>
      <dsp:spPr>
        <a:xfrm rot="10800000">
          <a:off x="300694" y="3792991"/>
          <a:ext cx="7628210" cy="7296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mic Sans MS" pitchFamily="66" charset="0"/>
            </a:rPr>
            <a:t>no shouldering</a:t>
          </a:r>
        </a:p>
      </dsp:txBody>
      <dsp:txXfrm rot="10800000">
        <a:off x="483097" y="3792991"/>
        <a:ext cx="7445807" cy="729613"/>
      </dsp:txXfrm>
    </dsp:sp>
    <dsp:sp modelId="{0371635B-D3A2-442F-99D7-E1848A1B1596}">
      <dsp:nvSpPr>
        <dsp:cNvPr id="0" name=""/>
        <dsp:cNvSpPr/>
      </dsp:nvSpPr>
      <dsp:spPr>
        <a:xfrm>
          <a:off x="218328" y="3748631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2EFBD-44FC-40F9-9C46-9E56C3185A95}">
      <dsp:nvSpPr>
        <dsp:cNvPr id="0" name=""/>
        <dsp:cNvSpPr/>
      </dsp:nvSpPr>
      <dsp:spPr>
        <a:xfrm>
          <a:off x="5614" y="3302284"/>
          <a:ext cx="2162729" cy="1081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omic Sans MS" pitchFamily="66" charset="0"/>
            </a:rPr>
            <a:t>concerning</a:t>
          </a:r>
        </a:p>
      </dsp:txBody>
      <dsp:txXfrm>
        <a:off x="37286" y="3333956"/>
        <a:ext cx="2099385" cy="1018020"/>
      </dsp:txXfrm>
    </dsp:sp>
    <dsp:sp modelId="{041348FD-730D-49CC-91F5-0BD921C1D6E5}">
      <dsp:nvSpPr>
        <dsp:cNvPr id="0" name=""/>
        <dsp:cNvSpPr/>
      </dsp:nvSpPr>
      <dsp:spPr>
        <a:xfrm rot="18238471">
          <a:off x="1826861" y="3185760"/>
          <a:ext cx="1548057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548057" y="15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62188" y="3162373"/>
        <a:ext cx="77402" cy="77402"/>
      </dsp:txXfrm>
    </dsp:sp>
    <dsp:sp modelId="{102C3639-08D4-47DD-83E9-49ED99DCE02F}">
      <dsp:nvSpPr>
        <dsp:cNvPr id="0" name=""/>
        <dsp:cNvSpPr/>
      </dsp:nvSpPr>
      <dsp:spPr>
        <a:xfrm flipV="1">
          <a:off x="3033435" y="1905001"/>
          <a:ext cx="2162729" cy="1308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>
              <a:latin typeface="Comic Sans MS" pitchFamily="66" charset="0"/>
            </a:rPr>
            <a:t>+</a:t>
          </a:r>
        </a:p>
      </dsp:txBody>
      <dsp:txXfrm rot="10800000">
        <a:off x="3071756" y="1943322"/>
        <a:ext cx="2086087" cy="1231722"/>
      </dsp:txXfrm>
    </dsp:sp>
    <dsp:sp modelId="{B4912274-6B2E-4712-9B23-82F7DACE7D8B}">
      <dsp:nvSpPr>
        <dsp:cNvPr id="0" name=""/>
        <dsp:cNvSpPr/>
      </dsp:nvSpPr>
      <dsp:spPr>
        <a:xfrm rot="18289469">
          <a:off x="4871272" y="1922084"/>
          <a:ext cx="1514875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514875" y="153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0838" y="1899527"/>
        <a:ext cx="75743" cy="75743"/>
      </dsp:txXfrm>
    </dsp:sp>
    <dsp:sp modelId="{92DF1557-13B2-40D8-AA53-E68C4D7C51BD}">
      <dsp:nvSpPr>
        <dsp:cNvPr id="0" name=""/>
        <dsp:cNvSpPr/>
      </dsp:nvSpPr>
      <dsp:spPr>
        <a:xfrm>
          <a:off x="6061256" y="573830"/>
          <a:ext cx="2162729" cy="148356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1"/>
              </a:solidFill>
              <a:latin typeface="Comic Sans MS" pitchFamily="66" charset="0"/>
            </a:rPr>
            <a:t>up to 50% &gt;30 min</a:t>
          </a:r>
        </a:p>
      </dsp:txBody>
      <dsp:txXfrm>
        <a:off x="6104708" y="617282"/>
        <a:ext cx="2075825" cy="1396663"/>
      </dsp:txXfrm>
    </dsp:sp>
    <dsp:sp modelId="{B4626645-104D-4277-AA12-7A64AFC7B8FF}">
      <dsp:nvSpPr>
        <dsp:cNvPr id="0" name=""/>
        <dsp:cNvSpPr/>
      </dsp:nvSpPr>
      <dsp:spPr>
        <a:xfrm rot="785202">
          <a:off x="5184631" y="2644419"/>
          <a:ext cx="88815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888158" y="153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6506" y="2637530"/>
        <a:ext cx="44407" cy="44407"/>
      </dsp:txXfrm>
    </dsp:sp>
    <dsp:sp modelId="{4A7A6314-F937-409F-82E2-AEB3FB5D54FC}">
      <dsp:nvSpPr>
        <dsp:cNvPr id="0" name=""/>
        <dsp:cNvSpPr/>
      </dsp:nvSpPr>
      <dsp:spPr>
        <a:xfrm>
          <a:off x="6061256" y="2219602"/>
          <a:ext cx="2162729" cy="108136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1"/>
              </a:solidFill>
              <a:latin typeface="Comic Sans MS" pitchFamily="66" charset="0"/>
            </a:rPr>
            <a:t>over 50% 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1"/>
              </a:solidFill>
              <a:latin typeface="Comic Sans MS" pitchFamily="66" charset="0"/>
            </a:rPr>
            <a:t>&lt; 30 min</a:t>
          </a:r>
        </a:p>
      </dsp:txBody>
      <dsp:txXfrm>
        <a:off x="6092928" y="2251274"/>
        <a:ext cx="2099385" cy="1018020"/>
      </dsp:txXfrm>
    </dsp:sp>
    <dsp:sp modelId="{3DC2A6FB-1A6D-4F50-AC45-CA8C19D42DF9}">
      <dsp:nvSpPr>
        <dsp:cNvPr id="0" name=""/>
        <dsp:cNvSpPr/>
      </dsp:nvSpPr>
      <dsp:spPr>
        <a:xfrm rot="3545169">
          <a:off x="4786769" y="3266204"/>
          <a:ext cx="1683881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683881" y="153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586613" y="3239422"/>
        <a:ext cx="84194" cy="84194"/>
      </dsp:txXfrm>
    </dsp:sp>
    <dsp:sp modelId="{E4F22FE8-6158-4680-971B-2D863CD2D4F5}">
      <dsp:nvSpPr>
        <dsp:cNvPr id="0" name=""/>
        <dsp:cNvSpPr/>
      </dsp:nvSpPr>
      <dsp:spPr>
        <a:xfrm>
          <a:off x="6061256" y="3463172"/>
          <a:ext cx="2162729" cy="108136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1"/>
              </a:solidFill>
              <a:latin typeface="Comic Sans MS" pitchFamily="66" charset="0"/>
            </a:rPr>
            <a:t>over 50%  &gt;30 min</a:t>
          </a:r>
        </a:p>
      </dsp:txBody>
      <dsp:txXfrm>
        <a:off x="6092928" y="3494844"/>
        <a:ext cx="2099385" cy="1018020"/>
      </dsp:txXfrm>
    </dsp:sp>
    <dsp:sp modelId="{3A262983-71F9-444D-A857-E7E6C8A51E2D}">
      <dsp:nvSpPr>
        <dsp:cNvPr id="0" name=""/>
        <dsp:cNvSpPr/>
      </dsp:nvSpPr>
      <dsp:spPr>
        <a:xfrm rot="3303168">
          <a:off x="1845774" y="4446604"/>
          <a:ext cx="1510229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510229" y="15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63133" y="4424163"/>
        <a:ext cx="75511" cy="75511"/>
      </dsp:txXfrm>
    </dsp:sp>
    <dsp:sp modelId="{A9B3244C-4DD7-492E-91AB-1D3CBA8F1A20}">
      <dsp:nvSpPr>
        <dsp:cNvPr id="0" name=""/>
        <dsp:cNvSpPr/>
      </dsp:nvSpPr>
      <dsp:spPr>
        <a:xfrm flipV="1">
          <a:off x="3033435" y="4380812"/>
          <a:ext cx="2162729" cy="1400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>
              <a:latin typeface="Comic Sans MS" pitchFamily="66" charset="0"/>
            </a:rPr>
            <a:t>_</a:t>
          </a:r>
        </a:p>
      </dsp:txBody>
      <dsp:txXfrm rot="10800000">
        <a:off x="3074443" y="4421820"/>
        <a:ext cx="2080713" cy="1318102"/>
      </dsp:txXfrm>
    </dsp:sp>
    <dsp:sp modelId="{84C6CD08-43F8-4D81-9F5D-B52F8C4907D1}">
      <dsp:nvSpPr>
        <dsp:cNvPr id="0" name=""/>
        <dsp:cNvSpPr/>
      </dsp:nvSpPr>
      <dsp:spPr>
        <a:xfrm>
          <a:off x="5196164" y="5065556"/>
          <a:ext cx="865091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865091" y="153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7083" y="5059244"/>
        <a:ext cx="43254" cy="43254"/>
      </dsp:txXfrm>
    </dsp:sp>
    <dsp:sp modelId="{CA3D9213-9E4F-4059-9878-213E3C26C5E9}">
      <dsp:nvSpPr>
        <dsp:cNvPr id="0" name=""/>
        <dsp:cNvSpPr/>
      </dsp:nvSpPr>
      <dsp:spPr>
        <a:xfrm>
          <a:off x="6061256" y="4706741"/>
          <a:ext cx="2162729" cy="74826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omic Sans MS" pitchFamily="66" charset="0"/>
            </a:rPr>
            <a:t> </a:t>
          </a:r>
          <a:r>
            <a:rPr lang="en-US" sz="2500" kern="1200" dirty="0" smtClean="0">
              <a:solidFill>
                <a:schemeClr val="tx1"/>
              </a:solidFill>
              <a:latin typeface="Comic Sans MS" pitchFamily="66" charset="0"/>
            </a:rPr>
            <a:t>&lt; </a:t>
          </a:r>
          <a:r>
            <a:rPr lang="en-US" sz="2500" kern="1200" dirty="0">
              <a:solidFill>
                <a:schemeClr val="tx1"/>
              </a:solidFill>
              <a:latin typeface="Comic Sans MS" pitchFamily="66" charset="0"/>
            </a:rPr>
            <a:t>90 min</a:t>
          </a:r>
        </a:p>
      </dsp:txBody>
      <dsp:txXfrm>
        <a:off x="6083172" y="4728657"/>
        <a:ext cx="2118897" cy="704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12A86-C716-419A-9BF6-177544B11023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Comic Sans MS" pitchFamily="66" charset="0"/>
            </a:rPr>
            <a:t>normal</a:t>
          </a:r>
        </a:p>
      </dsp:txBody>
      <dsp:txXfrm rot="10800000">
        <a:off x="2007110" y="1710"/>
        <a:ext cx="5158358" cy="1257304"/>
      </dsp:txXfrm>
    </dsp:sp>
    <dsp:sp modelId="{793D07F8-567C-4AC0-9F02-6F17CADD2074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595FE-676B-4EDA-BECF-A2DD1CBF8ADB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Comic Sans MS" pitchFamily="66" charset="0"/>
            </a:rPr>
            <a:t>absence of fetal metabolic </a:t>
          </a:r>
          <a:r>
            <a:rPr lang="en-US" sz="3100" kern="1200" dirty="0" err="1">
              <a:latin typeface="Comic Sans MS" pitchFamily="66" charset="0"/>
            </a:rPr>
            <a:t>acidemia</a:t>
          </a:r>
          <a:endParaRPr lang="en-US" sz="3100" kern="1200" dirty="0">
            <a:latin typeface="Comic Sans MS" pitchFamily="66" charset="0"/>
          </a:endParaRPr>
        </a:p>
      </dsp:txBody>
      <dsp:txXfrm rot="10800000">
        <a:off x="2007110" y="1634329"/>
        <a:ext cx="5158358" cy="1257304"/>
      </dsp:txXfrm>
    </dsp:sp>
    <dsp:sp modelId="{F1AB53D9-0671-4991-8747-2BE6488DCE12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50BF4-D8AA-4BE3-B048-A567E523E109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Comic Sans MS" pitchFamily="66" charset="0"/>
            </a:rPr>
            <a:t>No intervention</a:t>
          </a:r>
        </a:p>
      </dsp:txBody>
      <dsp:txXfrm rot="10800000">
        <a:off x="2007110" y="3266948"/>
        <a:ext cx="5158358" cy="1257304"/>
      </dsp:txXfrm>
    </dsp:sp>
    <dsp:sp modelId="{9C0022B1-3743-4E8C-AE0D-6FC7D2D11D5F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2F657-769B-4EA2-AF6D-AB9A61FB791F}">
      <dsp:nvSpPr>
        <dsp:cNvPr id="0" name=""/>
        <dsp:cNvSpPr/>
      </dsp:nvSpPr>
      <dsp:spPr>
        <a:xfrm>
          <a:off x="2842" y="2052"/>
          <a:ext cx="8223914" cy="134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>
              <a:latin typeface="Comic Sans MS" pitchFamily="66" charset="0"/>
            </a:rPr>
            <a:t>abnormal</a:t>
          </a:r>
        </a:p>
      </dsp:txBody>
      <dsp:txXfrm>
        <a:off x="42131" y="41341"/>
        <a:ext cx="8145336" cy="1262857"/>
      </dsp:txXfrm>
    </dsp:sp>
    <dsp:sp modelId="{10464384-9B9F-4862-BBE9-7F1B360B3C0F}">
      <dsp:nvSpPr>
        <dsp:cNvPr id="0" name=""/>
        <dsp:cNvSpPr/>
      </dsp:nvSpPr>
      <dsp:spPr>
        <a:xfrm>
          <a:off x="10870" y="1480079"/>
          <a:ext cx="8207859" cy="134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>
              <a:latin typeface="Comic Sans MS" pitchFamily="66" charset="0"/>
            </a:rPr>
            <a:t>fetal hypoxic </a:t>
          </a:r>
          <a:r>
            <a:rPr lang="en-US" sz="5300" kern="1200" dirty="0" err="1">
              <a:latin typeface="Comic Sans MS" pitchFamily="66" charset="0"/>
            </a:rPr>
            <a:t>acidemia</a:t>
          </a:r>
          <a:endParaRPr lang="en-US" sz="5300" kern="1200" dirty="0">
            <a:latin typeface="Comic Sans MS" pitchFamily="66" charset="0"/>
          </a:endParaRPr>
        </a:p>
      </dsp:txBody>
      <dsp:txXfrm>
        <a:off x="50159" y="1519368"/>
        <a:ext cx="8129281" cy="1262857"/>
      </dsp:txXfrm>
    </dsp:sp>
    <dsp:sp modelId="{58506DC3-1AB8-4BDB-8248-33E14C6547EA}">
      <dsp:nvSpPr>
        <dsp:cNvPr id="0" name=""/>
        <dsp:cNvSpPr/>
      </dsp:nvSpPr>
      <dsp:spPr>
        <a:xfrm>
          <a:off x="1723557" y="2972822"/>
          <a:ext cx="1974964" cy="134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cerebral palsy </a:t>
          </a:r>
        </a:p>
      </dsp:txBody>
      <dsp:txXfrm>
        <a:off x="1762846" y="3012111"/>
        <a:ext cx="1896386" cy="1262857"/>
      </dsp:txXfrm>
    </dsp:sp>
    <dsp:sp modelId="{41293945-B39A-4175-B3D2-FF2A717DB709}">
      <dsp:nvSpPr>
        <dsp:cNvPr id="0" name=""/>
        <dsp:cNvSpPr/>
      </dsp:nvSpPr>
      <dsp:spPr>
        <a:xfrm>
          <a:off x="4828910" y="2960159"/>
          <a:ext cx="1974964" cy="1565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omic Sans MS" pitchFamily="66" charset="0"/>
            </a:rPr>
            <a:t>hypoxic ischemic encephalopathy</a:t>
          </a:r>
        </a:p>
      </dsp:txBody>
      <dsp:txXfrm>
        <a:off x="4874771" y="3006020"/>
        <a:ext cx="1883242" cy="1474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3A697-5E90-479D-BFDB-D0B67D041478}">
      <dsp:nvSpPr>
        <dsp:cNvPr id="0" name=""/>
        <dsp:cNvSpPr/>
      </dsp:nvSpPr>
      <dsp:spPr>
        <a:xfrm>
          <a:off x="0" y="2495"/>
          <a:ext cx="8229600" cy="1477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Comic Sans MS" pitchFamily="66" charset="0"/>
            </a:rPr>
            <a:t>preparations for delivery</a:t>
          </a:r>
        </a:p>
      </dsp:txBody>
      <dsp:txXfrm>
        <a:off x="72144" y="74639"/>
        <a:ext cx="8085312" cy="1333596"/>
      </dsp:txXfrm>
    </dsp:sp>
    <dsp:sp modelId="{90F82DDF-FE04-469C-80EB-A0313016D7DC}">
      <dsp:nvSpPr>
        <dsp:cNvPr id="0" name=""/>
        <dsp:cNvSpPr/>
      </dsp:nvSpPr>
      <dsp:spPr>
        <a:xfrm>
          <a:off x="0" y="1491646"/>
          <a:ext cx="8229600" cy="1477884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b="1" i="1" kern="1200" dirty="0">
              <a:solidFill>
                <a:srgbClr val="00B0F0"/>
              </a:solidFill>
              <a:latin typeface="Comic Sans MS" pitchFamily="66" charset="0"/>
            </a:rPr>
            <a:t>+</a:t>
          </a:r>
        </a:p>
      </dsp:txBody>
      <dsp:txXfrm>
        <a:off x="72144" y="1563790"/>
        <a:ext cx="8085312" cy="1333596"/>
      </dsp:txXfrm>
    </dsp:sp>
    <dsp:sp modelId="{EA4CCA72-C2FB-44F9-834B-9DD5351C43EE}">
      <dsp:nvSpPr>
        <dsp:cNvPr id="0" name=""/>
        <dsp:cNvSpPr/>
      </dsp:nvSpPr>
      <dsp:spPr>
        <a:xfrm>
          <a:off x="0" y="2980797"/>
          <a:ext cx="8229600" cy="1477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Comic Sans MS" pitchFamily="66" charset="0"/>
            </a:rPr>
            <a:t>In utero resuscitation </a:t>
          </a:r>
        </a:p>
      </dsp:txBody>
      <dsp:txXfrm>
        <a:off x="72144" y="3052941"/>
        <a:ext cx="8085312" cy="1333596"/>
      </dsp:txXfrm>
    </dsp:sp>
    <dsp:sp modelId="{11950D2E-47FA-4DF5-B861-AA90079DB905}">
      <dsp:nvSpPr>
        <dsp:cNvPr id="0" name=""/>
        <dsp:cNvSpPr/>
      </dsp:nvSpPr>
      <dsp:spPr>
        <a:xfrm>
          <a:off x="0" y="4458681"/>
          <a:ext cx="8229600" cy="6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4458681"/>
        <a:ext cx="8229600" cy="64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1476F-754A-48DF-B691-B00F859E6183}">
      <dsp:nvSpPr>
        <dsp:cNvPr id="0" name=""/>
        <dsp:cNvSpPr/>
      </dsp:nvSpPr>
      <dsp:spPr>
        <a:xfrm>
          <a:off x="2807612" y="3699"/>
          <a:ext cx="2374562" cy="23755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CE6D7EF-1894-430D-9F07-972130703337}">
      <dsp:nvSpPr>
        <dsp:cNvPr id="0" name=""/>
        <dsp:cNvSpPr/>
      </dsp:nvSpPr>
      <dsp:spPr>
        <a:xfrm>
          <a:off x="2919940" y="103473"/>
          <a:ext cx="427421" cy="4276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8C6D7EE7-A640-40EB-ABA1-C11F1407D66C}">
      <dsp:nvSpPr>
        <dsp:cNvPr id="0" name=""/>
        <dsp:cNvSpPr/>
      </dsp:nvSpPr>
      <dsp:spPr>
        <a:xfrm>
          <a:off x="3133650" y="103473"/>
          <a:ext cx="2286241" cy="4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3133650" y="103473"/>
        <a:ext cx="2286241" cy="427604"/>
      </dsp:txXfrm>
    </dsp:sp>
    <dsp:sp modelId="{9765AAC6-CAB8-4A05-A0B9-EC5070581499}">
      <dsp:nvSpPr>
        <dsp:cNvPr id="0" name=""/>
        <dsp:cNvSpPr/>
      </dsp:nvSpPr>
      <dsp:spPr>
        <a:xfrm>
          <a:off x="3132532" y="531077"/>
          <a:ext cx="2289454" cy="36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Comic Sans MS" pitchFamily="66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Moderate variability </a:t>
          </a:r>
        </a:p>
      </dsp:txBody>
      <dsp:txXfrm>
        <a:off x="3132532" y="531077"/>
        <a:ext cx="2289454" cy="365642"/>
      </dsp:txXfrm>
    </dsp:sp>
    <dsp:sp modelId="{494A9506-CCD2-479E-9D63-3BBC753BD1C5}">
      <dsp:nvSpPr>
        <dsp:cNvPr id="0" name=""/>
        <dsp:cNvSpPr/>
      </dsp:nvSpPr>
      <dsp:spPr>
        <a:xfrm>
          <a:off x="2807612" y="2146685"/>
          <a:ext cx="2374562" cy="23755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0735AF72-56CB-455E-B52D-288CDC4966CA}">
      <dsp:nvSpPr>
        <dsp:cNvPr id="0" name=""/>
        <dsp:cNvSpPr/>
      </dsp:nvSpPr>
      <dsp:spPr>
        <a:xfrm>
          <a:off x="2919940" y="2246459"/>
          <a:ext cx="427421" cy="4276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0DFF046-27F6-4AB4-BCF0-436C66089568}">
      <dsp:nvSpPr>
        <dsp:cNvPr id="0" name=""/>
        <dsp:cNvSpPr/>
      </dsp:nvSpPr>
      <dsp:spPr>
        <a:xfrm>
          <a:off x="3133650" y="2246459"/>
          <a:ext cx="2286241" cy="42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mic Sans MS" pitchFamily="66" charset="0"/>
            </a:rPr>
            <a:t>Scalp stimulation</a:t>
          </a:r>
        </a:p>
      </dsp:txBody>
      <dsp:txXfrm>
        <a:off x="3133650" y="2246459"/>
        <a:ext cx="2286241" cy="427604"/>
      </dsp:txXfrm>
    </dsp:sp>
    <dsp:sp modelId="{ADCCD876-2D42-4B15-A49C-6536196B6B88}">
      <dsp:nvSpPr>
        <dsp:cNvPr id="0" name=""/>
        <dsp:cNvSpPr/>
      </dsp:nvSpPr>
      <dsp:spPr>
        <a:xfrm>
          <a:off x="3132532" y="2674063"/>
          <a:ext cx="2289454" cy="20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atin typeface="Comic Sans MS" pitchFamily="66" charset="0"/>
          </a:endParaRPr>
        </a:p>
      </dsp:txBody>
      <dsp:txXfrm>
        <a:off x="3132532" y="2674063"/>
        <a:ext cx="2289454" cy="208938"/>
      </dsp:txXfrm>
    </dsp:sp>
    <dsp:sp modelId="{20F5CF9D-F99E-4236-AD6C-9475D23D7CE4}">
      <dsp:nvSpPr>
        <dsp:cNvPr id="0" name=""/>
        <dsp:cNvSpPr/>
      </dsp:nvSpPr>
      <dsp:spPr>
        <a:xfrm>
          <a:off x="3132532" y="2883002"/>
          <a:ext cx="75297" cy="750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9CA1F63F-8BCF-4BEC-82FB-85AAF0CA3971}">
      <dsp:nvSpPr>
        <dsp:cNvPr id="0" name=""/>
        <dsp:cNvSpPr/>
      </dsp:nvSpPr>
      <dsp:spPr>
        <a:xfrm>
          <a:off x="3132532" y="2958005"/>
          <a:ext cx="2289454" cy="20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Comic Sans MS" pitchFamily="66" charset="0"/>
          </a:endParaRPr>
        </a:p>
      </dsp:txBody>
      <dsp:txXfrm>
        <a:off x="3132532" y="2958005"/>
        <a:ext cx="2289454" cy="208938"/>
      </dsp:txXfrm>
    </dsp:sp>
    <dsp:sp modelId="{733F8DE5-8F34-402E-8B43-FFC9D79483DE}">
      <dsp:nvSpPr>
        <dsp:cNvPr id="0" name=""/>
        <dsp:cNvSpPr/>
      </dsp:nvSpPr>
      <dsp:spPr>
        <a:xfrm>
          <a:off x="3132532" y="3166944"/>
          <a:ext cx="75297" cy="750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D24A5B23-875C-44D8-B0A4-F523E558F661}">
      <dsp:nvSpPr>
        <dsp:cNvPr id="0" name=""/>
        <dsp:cNvSpPr/>
      </dsp:nvSpPr>
      <dsp:spPr>
        <a:xfrm>
          <a:off x="3132532" y="3241948"/>
          <a:ext cx="2289454" cy="20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Comic Sans MS" pitchFamily="66" charset="0"/>
          </a:endParaRPr>
        </a:p>
      </dsp:txBody>
      <dsp:txXfrm>
        <a:off x="3132532" y="3241948"/>
        <a:ext cx="2289454" cy="208938"/>
      </dsp:txXfrm>
    </dsp:sp>
    <dsp:sp modelId="{86DFA174-ADFC-4F73-8100-E359B94A003E}">
      <dsp:nvSpPr>
        <dsp:cNvPr id="0" name=""/>
        <dsp:cNvSpPr/>
      </dsp:nvSpPr>
      <dsp:spPr>
        <a:xfrm>
          <a:off x="3132532" y="3450886"/>
          <a:ext cx="75297" cy="750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554DB1B-ACA7-4112-A1E9-17798291DCAB}">
      <dsp:nvSpPr>
        <dsp:cNvPr id="0" name=""/>
        <dsp:cNvSpPr/>
      </dsp:nvSpPr>
      <dsp:spPr>
        <a:xfrm>
          <a:off x="3132532" y="3525890"/>
          <a:ext cx="2289454" cy="20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Comic Sans MS" pitchFamily="66" charset="0"/>
          </a:endParaRPr>
        </a:p>
      </dsp:txBody>
      <dsp:txXfrm>
        <a:off x="3132532" y="3525890"/>
        <a:ext cx="2289454" cy="208938"/>
      </dsp:txXfrm>
    </dsp:sp>
    <dsp:sp modelId="{00DD6C66-52CE-4ACD-B656-FC90D6F2750D}">
      <dsp:nvSpPr>
        <dsp:cNvPr id="0" name=""/>
        <dsp:cNvSpPr/>
      </dsp:nvSpPr>
      <dsp:spPr>
        <a:xfrm>
          <a:off x="3132532" y="3734828"/>
          <a:ext cx="75297" cy="750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DFDB0DC0-7BC9-4753-9D60-E3A717C18282}">
      <dsp:nvSpPr>
        <dsp:cNvPr id="0" name=""/>
        <dsp:cNvSpPr/>
      </dsp:nvSpPr>
      <dsp:spPr>
        <a:xfrm>
          <a:off x="3132532" y="3809832"/>
          <a:ext cx="2289454" cy="36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Acceleration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 </a:t>
          </a:r>
        </a:p>
      </dsp:txBody>
      <dsp:txXfrm>
        <a:off x="3132532" y="3809832"/>
        <a:ext cx="2289454" cy="3656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0F938-B09C-44D7-B9D4-70C8AF60196F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BF2E5-8F1D-4B87-AFE4-017DDB83879F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mic Sans MS" pitchFamily="66" charset="0"/>
            </a:rPr>
            <a:t>Reposition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mic Sans MS" pitchFamily="66" charset="0"/>
            </a:rPr>
            <a:t>oxygen</a:t>
          </a:r>
        </a:p>
      </dsp:txBody>
      <dsp:txXfrm>
        <a:off x="2262981" y="0"/>
        <a:ext cx="2983309" cy="1357791"/>
      </dsp:txXfrm>
    </dsp:sp>
    <dsp:sp modelId="{6DE7D3FA-4ADE-4389-AE9E-7114BC8BB55E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AA047-5E7F-427A-BD58-6EF4A0B37DA0}">
      <dsp:nvSpPr>
        <dsp:cNvPr id="0" name=""/>
        <dsp:cNvSpPr/>
      </dsp:nvSpPr>
      <dsp:spPr>
        <a:xfrm>
          <a:off x="2262981" y="1357850"/>
          <a:ext cx="5966618" cy="294187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IV fluid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omic Sans MS" pitchFamily="66" charset="0"/>
            </a:rPr>
            <a:t>Discontinue </a:t>
          </a:r>
          <a:r>
            <a:rPr lang="en-US" sz="2800" kern="1200" dirty="0" err="1" smtClean="0">
              <a:latin typeface="Comic Sans MS" pitchFamily="66" charset="0"/>
            </a:rPr>
            <a:t>uterotonics</a:t>
          </a:r>
          <a:endParaRPr lang="en-US" sz="2800" kern="1200" dirty="0">
            <a:latin typeface="Comic Sans MS" pitchFamily="66" charset="0"/>
          </a:endParaRPr>
        </a:p>
      </dsp:txBody>
      <dsp:txXfrm>
        <a:off x="2262981" y="1357850"/>
        <a:ext cx="2983309" cy="1357787"/>
      </dsp:txXfrm>
    </dsp:sp>
    <dsp:sp modelId="{22E6C393-F905-490E-8D7E-5F4EBC408CCA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12702-3A37-44F2-AC1B-10FB0BF4A437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omic Sans MS" pitchFamily="66" charset="0"/>
            </a:rPr>
            <a:t>Use </a:t>
          </a:r>
          <a:r>
            <a:rPr lang="en-US" sz="2800" kern="1200" dirty="0" err="1" smtClean="0">
              <a:latin typeface="Comic Sans MS" pitchFamily="66" charset="0"/>
            </a:rPr>
            <a:t>tocolytics</a:t>
          </a:r>
          <a:endParaRPr lang="en-US" sz="2800" kern="1200" dirty="0">
            <a:latin typeface="Comic Sans MS" pitchFamily="66" charset="0"/>
          </a:endParaRPr>
        </a:p>
      </dsp:txBody>
      <dsp:txXfrm>
        <a:off x="2262981" y="2715579"/>
        <a:ext cx="2983309" cy="1357787"/>
      </dsp:txXfrm>
    </dsp:sp>
    <dsp:sp modelId="{857D7853-E36E-4728-AF88-E6B84C9A4D87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Comic Sans MS" pitchFamily="66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Comic Sans MS" pitchFamily="66" charset="0"/>
          </a:endParaRPr>
        </a:p>
      </dsp:txBody>
      <dsp:txXfrm>
        <a:off x="5246290" y="0"/>
        <a:ext cx="2983309" cy="13577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345A9-5AA3-46DE-85E6-F904C30ABA4B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5970A-1FC6-4920-8738-DF9DDB77DA31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Maternal-fetal infection</a:t>
          </a:r>
        </a:p>
      </dsp:txBody>
      <dsp:txXfrm>
        <a:off x="440301" y="77802"/>
        <a:ext cx="5703078" cy="532758"/>
      </dsp:txXfrm>
    </dsp:sp>
    <dsp:sp modelId="{77882F8C-A87B-4AB4-8207-574146A07E72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DEAF18-BE8D-4434-BD7A-7000CEB1C0E9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Medications</a:t>
          </a:r>
        </a:p>
      </dsp:txBody>
      <dsp:txXfrm>
        <a:off x="440301" y="985002"/>
        <a:ext cx="5703078" cy="532758"/>
      </dsp:txXfrm>
    </dsp:sp>
    <dsp:sp modelId="{DA762E78-67A6-4B6D-9E9B-1E77091F2A26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AF6204-D232-4287-9C1A-6A7279F2E937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Maternal hyperthyroidism</a:t>
          </a:r>
        </a:p>
      </dsp:txBody>
      <dsp:txXfrm>
        <a:off x="440301" y="1892202"/>
        <a:ext cx="5703078" cy="532758"/>
      </dsp:txXfrm>
    </dsp:sp>
    <dsp:sp modelId="{F978CF15-C6B1-4CD2-84BE-1B19A31268B9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EC15BC-C5AD-4386-83BE-2DB62FEEE1DC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Placental abruption</a:t>
          </a:r>
        </a:p>
      </dsp:txBody>
      <dsp:txXfrm>
        <a:off x="440301" y="2799402"/>
        <a:ext cx="5703078" cy="532758"/>
      </dsp:txXfrm>
    </dsp:sp>
    <dsp:sp modelId="{0A933D2D-7841-4AC4-AEBA-614EE1CCCE16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2CEB5E-D012-4F7F-9B7C-C794AD3CD8E0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omic Sans MS" pitchFamily="66" charset="0"/>
            </a:rPr>
            <a:t>Fetal hypoxia</a:t>
          </a:r>
        </a:p>
      </dsp:txBody>
      <dsp:txXfrm>
        <a:off x="440301" y="3706602"/>
        <a:ext cx="5703078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3F8FD-15F2-454C-88D0-5D70051B0227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AEFF2-CE42-4CE7-B8F3-2021FA728AD0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omic Sans MS" pitchFamily="66" charset="0"/>
            </a:rPr>
            <a:t>Fetal sleep cycle </a:t>
          </a:r>
        </a:p>
      </dsp:txBody>
      <dsp:txXfrm>
        <a:off x="3827652" y="507327"/>
        <a:ext cx="2837275" cy="966780"/>
      </dsp:txXfrm>
    </dsp:sp>
    <dsp:sp modelId="{47488BC1-7E13-47DA-9506-A81E71FEB67A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omic Sans MS" pitchFamily="66" charset="0"/>
            </a:rPr>
            <a:t>CNS depressants</a:t>
          </a:r>
        </a:p>
      </dsp:txBody>
      <dsp:txXfrm>
        <a:off x="3827652" y="1712630"/>
        <a:ext cx="2837275" cy="966780"/>
      </dsp:txXfrm>
    </dsp:sp>
    <dsp:sp modelId="{C76C98AB-1802-4CBA-A739-6473C09BB40C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omic Sans MS" pitchFamily="66" charset="0"/>
            </a:rPr>
            <a:t>Fetal hypoxemia</a:t>
          </a:r>
        </a:p>
      </dsp:txBody>
      <dsp:txXfrm>
        <a:off x="3827652" y="2917932"/>
        <a:ext cx="2837275" cy="9667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BCA74-B0FE-4652-AEAA-98A2239BF143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Comic Sans MS" pitchFamily="66" charset="0"/>
            </a:rPr>
            <a:t>congenital or acquired anomalies of the CNS</a:t>
          </a:r>
        </a:p>
      </dsp:txBody>
      <dsp:txXfrm rot="10800000">
        <a:off x="2007110" y="1710"/>
        <a:ext cx="5158358" cy="1257304"/>
      </dsp:txXfrm>
    </dsp:sp>
    <dsp:sp modelId="{B3CCC9F9-BD9C-4530-B298-B08E47F05CDC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2DD06-FFFA-4C1A-B4FC-7D07A250364B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Comic Sans MS" pitchFamily="66" charset="0"/>
            </a:rPr>
            <a:t>congenital or acquired anomalies of the heart</a:t>
          </a:r>
        </a:p>
      </dsp:txBody>
      <dsp:txXfrm rot="10800000">
        <a:off x="2007110" y="1634329"/>
        <a:ext cx="5158358" cy="1257304"/>
      </dsp:txXfrm>
    </dsp:sp>
    <dsp:sp modelId="{A8BF663F-6F17-4728-9188-D3F9E911B5F3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F2195-6E53-4579-AE45-0D7A0105E7BC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Comic Sans MS" pitchFamily="66" charset="0"/>
            </a:rPr>
            <a:t> </a:t>
          </a:r>
          <a:r>
            <a:rPr lang="en-US" sz="3100" kern="1200" dirty="0">
              <a:latin typeface="Comic Sans MS" pitchFamily="66" charset="0"/>
            </a:rPr>
            <a:t>very preterm gestation </a:t>
          </a:r>
        </a:p>
      </dsp:txBody>
      <dsp:txXfrm rot="10800000">
        <a:off x="2007110" y="3266948"/>
        <a:ext cx="5158358" cy="1257304"/>
      </dsp:txXfrm>
    </dsp:sp>
    <dsp:sp modelId="{3A0D90B4-33D0-4D2D-BAF8-4E8C6C201EEB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07A91-8C6D-4FB0-AA6C-29808382AFBD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2850-9F4F-4B2B-88D7-19CBE1361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2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E2850-9F4F-4B2B-88D7-19CBE1361B4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0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992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153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199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831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>
              <a:defRPr sz="600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369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8110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681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841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346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7770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902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9606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230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9789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B9D-1331-43C0-8C0A-72F753B23EB7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5E75-3750-4CEC-BFB9-FF612488860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778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1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635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41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845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49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2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203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46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1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1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1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1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1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E7E24-4DF0-4C79-8C4A-604FB521FCEE}" type="datetimeFigureOut">
              <a:rPr lang="fa-IR" smtClean="0"/>
              <a:pPr/>
              <a:t>05/22/1443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67933-A226-485A-88F7-342578FC2F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60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/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/>
            </a:r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6000" b="1" dirty="0" smtClean="0">
                <a:solidFill>
                  <a:schemeClr val="accent1"/>
                </a:solidFill>
              </a:rPr>
              <a:t/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/>
            </a:r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6000" b="1" dirty="0" smtClean="0">
                <a:solidFill>
                  <a:schemeClr val="accent1"/>
                </a:solidFill>
              </a:rPr>
              <a:t/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/>
            </a:r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6000" b="1" dirty="0" smtClean="0">
                <a:solidFill>
                  <a:schemeClr val="accent1"/>
                </a:solidFill>
              </a:rPr>
              <a:t>IN THE NAME OF GOD</a:t>
            </a:r>
            <a:endParaRPr 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</a:t>
            </a:r>
            <a:r>
              <a:rPr lang="en-US" dirty="0" err="1"/>
              <a:t>Decelaration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28750"/>
            <a:ext cx="8191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905000"/>
            <a:ext cx="73628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4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23476A-53A0-4F5E-B5C4-CA7EA89A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EBFF07-6664-4EEB-9CF9-FC026A822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Severe asphyxia</a:t>
            </a:r>
          </a:p>
          <a:p>
            <a:r>
              <a:rPr lang="en-US" dirty="0" err="1"/>
              <a:t>Feto</a:t>
            </a:r>
            <a:r>
              <a:rPr lang="en-US" dirty="0"/>
              <a:t>-maternal hemorrhage</a:t>
            </a:r>
          </a:p>
          <a:p>
            <a:r>
              <a:rPr lang="en-US" dirty="0"/>
              <a:t>TTTS</a:t>
            </a:r>
          </a:p>
          <a:p>
            <a:r>
              <a:rPr lang="en-US" dirty="0"/>
              <a:t>Vasa previa with bleeding</a:t>
            </a:r>
          </a:p>
          <a:p>
            <a:r>
              <a:rPr lang="en-US" dirty="0"/>
              <a:t>Fetal parvovirus infection</a:t>
            </a:r>
          </a:p>
          <a:p>
            <a:r>
              <a:rPr lang="en-US" dirty="0"/>
              <a:t>Chorioamnionitis</a:t>
            </a:r>
          </a:p>
          <a:p>
            <a:r>
              <a:rPr lang="en-US" dirty="0"/>
              <a:t>Fetal intracranial hemorrhage</a:t>
            </a:r>
          </a:p>
        </p:txBody>
      </p:sp>
    </p:spTree>
    <p:extLst>
      <p:ext uri="{BB962C8B-B14F-4D97-AF65-F5344CB8AC3E}">
        <p14:creationId xmlns:p14="http://schemas.microsoft.com/office/powerpoint/2010/main" val="40007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category 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534400" cy="52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43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Prolonged deceleration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95425"/>
            <a:ext cx="72009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7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457325"/>
            <a:ext cx="82581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4408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Management of intrapartum category </a:t>
            </a:r>
            <a:br>
              <a:rPr lang="en-US" sz="44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en-US" sz="44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I, II, III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I</a:t>
            </a:r>
            <a:endParaRPr lang="en-US" sz="11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4741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6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III</a:t>
            </a:r>
            <a:endParaRPr lang="en-US" sz="11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683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5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category III</a:t>
            </a:r>
            <a:endParaRPr lang="en-US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7232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3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391400" cy="251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Management of </a:t>
            </a:r>
            <a:r>
              <a:rPr lang="en-US" sz="3600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intrapartum</a:t>
            </a:r>
            <a:r>
              <a:rPr lang="en-US" sz="36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fetal heart rate tracings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172200" cy="23698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Laleh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eslamian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md</a:t>
            </a:r>
          </a:p>
          <a:p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Perinatologist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Professor of Tehran 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university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of medical sciences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II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3252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15440"/>
            <a:ext cx="441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Kamran Outline" pitchFamily="2" charset="-78"/>
              </a:rPr>
              <a:t>In utero resuscitation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9045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3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Fetal tachycardia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3644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1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Loss of variability without decelerations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817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4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Loss of variability without decelerations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9880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0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Late decelerations</a:t>
            </a:r>
            <a:endParaRPr lang="en-US" sz="6600" dirty="0">
              <a:latin typeface="Comic Sans MS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Late decelerations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007" y="1600200"/>
            <a:ext cx="50699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Late decelerations without loss of variability or accelerations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1600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3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Late decelerations without loss of variability or accelerations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46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5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VARIABLE DECELERATION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764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6629400"/>
            <a:ext cx="990600" cy="228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VARIABLE DECELERATION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223" y="1600200"/>
            <a:ext cx="30955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189196" y="3560244"/>
            <a:ext cx="648072" cy="216024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59" y="3068959"/>
            <a:ext cx="1224137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0" dirty="0"/>
              <a:t>concerning characteristics of variable decelerations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82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8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/>
              <a:t>variable decelerations </a:t>
            </a:r>
            <a:r>
              <a:rPr lang="en-US" b="0" dirty="0"/>
              <a:t>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158249"/>
              </p:ext>
            </p:extLst>
          </p:nvPr>
        </p:nvGraphicFramePr>
        <p:xfrm>
          <a:off x="457200" y="228600"/>
          <a:ext cx="8229600" cy="635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6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0"/>
            <a:ext cx="80295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436096" y="1411836"/>
            <a:ext cx="2016224" cy="288032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39088" y="1340768"/>
            <a:ext cx="2208976" cy="430168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12576"/>
            <a:ext cx="1905000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029575" cy="63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436096" y="2263748"/>
            <a:ext cx="2016224" cy="430168"/>
          </a:xfrm>
          <a:prstGeom prst="roundRect">
            <a:avLst/>
          </a:prstGeom>
          <a:solidFill>
            <a:srgbClr val="FF0000">
              <a:alpha val="1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09900" y="2263748"/>
            <a:ext cx="2208976" cy="708052"/>
          </a:xfrm>
          <a:prstGeom prst="roundRect">
            <a:avLst/>
          </a:prstGeom>
          <a:solidFill>
            <a:srgbClr val="FF00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228600"/>
            <a:ext cx="1905000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524000"/>
            <a:ext cx="71501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600" y="1412776"/>
            <a:ext cx="2808312" cy="1224136"/>
          </a:xfrm>
          <a:prstGeom prst="roundRect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17912" y="1478280"/>
            <a:ext cx="4964088" cy="2941320"/>
          </a:xfrm>
          <a:prstGeom prst="roundRect">
            <a:avLst/>
          </a:prstGeom>
          <a:solidFill>
            <a:srgbClr val="00B050">
              <a:alpha val="2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9096746" cy="754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1219200"/>
            <a:ext cx="2915816" cy="1440160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0" y="1295400"/>
            <a:ext cx="5334000" cy="1828800"/>
          </a:xfrm>
          <a:prstGeom prst="roundRect">
            <a:avLst/>
          </a:prstGeom>
          <a:solidFill>
            <a:srgbClr val="00B050">
              <a:alpha val="2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7024" y="3043064"/>
            <a:ext cx="2808312" cy="1224136"/>
          </a:xfrm>
          <a:prstGeom prst="roundRect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32760" y="3124200"/>
            <a:ext cx="5334000" cy="3733800"/>
          </a:xfrm>
          <a:prstGeom prst="roundRect">
            <a:avLst/>
          </a:prstGeom>
          <a:solidFill>
            <a:srgbClr val="00B050">
              <a:alpha val="2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603448"/>
            <a:ext cx="10009111" cy="746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algn="l"/>
            <a:r>
              <a:rPr lang="en-US" sz="2800" dirty="0"/>
              <a:t>Advise continuous </a:t>
            </a:r>
            <a:r>
              <a:rPr lang="en-US" sz="2800" dirty="0" err="1"/>
              <a:t>cardiotocography</a:t>
            </a:r>
            <a:r>
              <a:rPr lang="en-US" sz="2800" dirty="0"/>
              <a:t> if any of the following risk factors are present at </a:t>
            </a:r>
            <a:r>
              <a:rPr lang="en-US" sz="2800" b="1" dirty="0"/>
              <a:t>initial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assessment or </a:t>
            </a:r>
            <a:r>
              <a:rPr lang="en-US" sz="2800" b="1" dirty="0"/>
              <a:t>arise</a:t>
            </a:r>
            <a:r>
              <a:rPr lang="en-US" sz="2800" dirty="0"/>
              <a:t> during </a:t>
            </a:r>
            <a:r>
              <a:rPr lang="en-US" sz="2800" dirty="0" err="1"/>
              <a:t>labour</a:t>
            </a:r>
            <a:r>
              <a:rPr lang="en-US" sz="2800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maternal </a:t>
            </a:r>
            <a:r>
              <a:rPr lang="en-US" dirty="0" smtClean="0"/>
              <a:t>pulse </a:t>
            </a:r>
            <a:r>
              <a:rPr lang="en-US" b="1" dirty="0" smtClean="0"/>
              <a:t>&gt; </a:t>
            </a:r>
            <a:r>
              <a:rPr lang="en-US" b="1" dirty="0"/>
              <a:t>120 </a:t>
            </a:r>
            <a:r>
              <a:rPr lang="en-US" b="1" dirty="0" smtClean="0"/>
              <a:t>bpm </a:t>
            </a:r>
            <a:r>
              <a:rPr lang="en-US" dirty="0"/>
              <a:t>on 2 occasions 30 minutes apart</a:t>
            </a:r>
          </a:p>
          <a:p>
            <a:r>
              <a:rPr lang="en-US" dirty="0"/>
              <a:t>temperature of </a:t>
            </a:r>
            <a:r>
              <a:rPr lang="en-US" b="1" dirty="0"/>
              <a:t>38°C</a:t>
            </a:r>
            <a:r>
              <a:rPr lang="en-US" dirty="0"/>
              <a:t> or above on a single reading, or 37.5°C or above on 2 consecutive</a:t>
            </a:r>
          </a:p>
          <a:p>
            <a:pPr marL="0" indent="0">
              <a:buNone/>
            </a:pPr>
            <a:r>
              <a:rPr lang="en-US" dirty="0" smtClean="0"/>
              <a:t>   occasions </a:t>
            </a:r>
            <a:r>
              <a:rPr lang="en-US" dirty="0"/>
              <a:t>1 hour apart</a:t>
            </a:r>
          </a:p>
          <a:p>
            <a:r>
              <a:rPr lang="en-US" b="1" dirty="0"/>
              <a:t>suspected</a:t>
            </a:r>
            <a:r>
              <a:rPr lang="en-US" dirty="0"/>
              <a:t> </a:t>
            </a:r>
            <a:r>
              <a:rPr lang="en-US" dirty="0" err="1"/>
              <a:t>chorioamnionitis</a:t>
            </a:r>
            <a:r>
              <a:rPr lang="en-US" dirty="0"/>
              <a:t> or sepsis</a:t>
            </a:r>
          </a:p>
          <a:p>
            <a:r>
              <a:rPr lang="en-US" dirty="0"/>
              <a:t>pain reported by the woman that </a:t>
            </a:r>
            <a:r>
              <a:rPr lang="en-US" b="1" dirty="0"/>
              <a:t>differs</a:t>
            </a:r>
            <a:r>
              <a:rPr lang="en-US" dirty="0"/>
              <a:t> from the pain normally associated with contractions</a:t>
            </a:r>
          </a:p>
          <a:p>
            <a:r>
              <a:rPr lang="en-US" dirty="0"/>
              <a:t>the presence of significant meconium </a:t>
            </a:r>
          </a:p>
          <a:p>
            <a:r>
              <a:rPr lang="en-US" dirty="0"/>
              <a:t>fresh vaginal bleeding that develops in </a:t>
            </a:r>
            <a:r>
              <a:rPr lang="en-US" dirty="0" err="1"/>
              <a:t>labour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7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Advise continuous </a:t>
            </a:r>
            <a:r>
              <a:rPr lang="en-US" sz="2800" dirty="0" err="1"/>
              <a:t>cardiotocography</a:t>
            </a:r>
            <a:r>
              <a:rPr lang="en-US" sz="2800" dirty="0"/>
              <a:t> if any of the following risk factors are present at </a:t>
            </a:r>
            <a:r>
              <a:rPr lang="en-US" sz="2800" b="1" dirty="0"/>
              <a:t>initial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assessment or </a:t>
            </a:r>
            <a:r>
              <a:rPr lang="en-US" sz="2800" b="1" dirty="0"/>
              <a:t>arise</a:t>
            </a:r>
            <a:r>
              <a:rPr lang="en-US" sz="2800" dirty="0"/>
              <a:t> during </a:t>
            </a:r>
            <a:r>
              <a:rPr lang="en-US" sz="2800" dirty="0" err="1"/>
              <a:t>labour</a:t>
            </a:r>
            <a:r>
              <a:rPr lang="en-US" sz="2800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severe hypertension: a single reading </a:t>
            </a:r>
            <a:r>
              <a:rPr lang="en-US" dirty="0" smtClean="0"/>
              <a:t>of 160/110 mmHg </a:t>
            </a:r>
          </a:p>
          <a:p>
            <a:r>
              <a:rPr lang="en-US" dirty="0" smtClean="0"/>
              <a:t>hypertension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dirty="0"/>
              <a:t>140 </a:t>
            </a:r>
            <a:r>
              <a:rPr lang="en-US" dirty="0" smtClean="0"/>
              <a:t>/90 </a:t>
            </a:r>
            <a:r>
              <a:rPr lang="en-US" dirty="0"/>
              <a:t>mmHg or more on 2 consecutive readings taken 30 minutes </a:t>
            </a:r>
            <a:r>
              <a:rPr lang="en-US" dirty="0" smtClean="0"/>
              <a:t>apart,</a:t>
            </a:r>
          </a:p>
          <a:p>
            <a:r>
              <a:rPr lang="en-US" dirty="0" smtClean="0"/>
              <a:t>a </a:t>
            </a:r>
            <a:r>
              <a:rPr lang="en-US" dirty="0"/>
              <a:t>reading of 2+ of protein on urinalysis and a single reading of </a:t>
            </a:r>
            <a:r>
              <a:rPr lang="en-US" dirty="0" smtClean="0"/>
              <a:t>140 </a:t>
            </a:r>
            <a:r>
              <a:rPr lang="en-US" dirty="0"/>
              <a:t>mmHg </a:t>
            </a:r>
            <a:r>
              <a:rPr lang="en-US" dirty="0" smtClean="0"/>
              <a:t>/90 </a:t>
            </a:r>
            <a:r>
              <a:rPr lang="en-US" dirty="0"/>
              <a:t>mmHg or </a:t>
            </a:r>
            <a:r>
              <a:rPr lang="en-US" dirty="0" smtClean="0"/>
              <a:t>more</a:t>
            </a:r>
            <a:endParaRPr lang="en-US" dirty="0"/>
          </a:p>
          <a:p>
            <a:r>
              <a:rPr lang="en-US" dirty="0"/>
              <a:t>confirmed delay in the first or second stage of </a:t>
            </a:r>
            <a:r>
              <a:rPr lang="en-US" dirty="0" err="1" smtClean="0"/>
              <a:t>labour</a:t>
            </a:r>
            <a:endParaRPr lang="en-US" dirty="0"/>
          </a:p>
          <a:p>
            <a:r>
              <a:rPr lang="en-US" dirty="0"/>
              <a:t>contractions that last </a:t>
            </a:r>
            <a:r>
              <a:rPr lang="en-US" dirty="0" smtClean="0"/>
              <a:t>&gt; 60 </a:t>
            </a:r>
            <a:r>
              <a:rPr lang="en-US" dirty="0"/>
              <a:t>seconds (</a:t>
            </a:r>
            <a:r>
              <a:rPr lang="en-US" dirty="0" err="1"/>
              <a:t>hypertonus</a:t>
            </a:r>
            <a:r>
              <a:rPr lang="en-US" dirty="0"/>
              <a:t>), or </a:t>
            </a:r>
            <a:r>
              <a:rPr lang="en-US" dirty="0" smtClean="0"/>
              <a:t>&gt; </a:t>
            </a:r>
            <a:r>
              <a:rPr lang="en-US" dirty="0"/>
              <a:t>5 </a:t>
            </a:r>
            <a:r>
              <a:rPr lang="en-US" dirty="0" smtClean="0"/>
              <a:t>contractions/10 </a:t>
            </a:r>
            <a:r>
              <a:rPr lang="en-US" dirty="0"/>
              <a:t>minutes (</a:t>
            </a:r>
            <a:r>
              <a:rPr lang="en-US" dirty="0" err="1"/>
              <a:t>tachysystole</a:t>
            </a:r>
            <a:r>
              <a:rPr lang="en-US" dirty="0"/>
              <a:t>)</a:t>
            </a:r>
          </a:p>
          <a:p>
            <a:r>
              <a:rPr lang="en-US" dirty="0"/>
              <a:t>oxytocin use. </a:t>
            </a:r>
          </a:p>
        </p:txBody>
      </p:sp>
    </p:spTree>
    <p:extLst>
      <p:ext uri="{BB962C8B-B14F-4D97-AF65-F5344CB8AC3E}">
        <p14:creationId xmlns:p14="http://schemas.microsoft.com/office/powerpoint/2010/main" val="19113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95400"/>
          </a:xfrm>
        </p:spPr>
        <p:txBody>
          <a:bodyPr/>
          <a:lstStyle/>
          <a:p>
            <a:pPr algn="l"/>
            <a:r>
              <a:rPr lang="en-US" sz="4000" dirty="0"/>
              <a:t>When reviewing the </a:t>
            </a:r>
            <a:r>
              <a:rPr lang="en-US" sz="4000" dirty="0" err="1"/>
              <a:t>cardiotocograph</a:t>
            </a:r>
            <a:r>
              <a:rPr lang="en-US" sz="4000" dirty="0"/>
              <a:t> </a:t>
            </a:r>
            <a:r>
              <a:rPr lang="en-US" sz="4000" dirty="0" smtClean="0"/>
              <a:t>trace: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Assess </a:t>
            </a:r>
            <a:r>
              <a:rPr lang="en-US" dirty="0"/>
              <a:t>and document contractions and all 4</a:t>
            </a:r>
          </a:p>
          <a:p>
            <a:pPr marL="0" indent="0">
              <a:buNone/>
            </a:pPr>
            <a:r>
              <a:rPr lang="en-US" dirty="0"/>
              <a:t>features of </a:t>
            </a:r>
            <a:r>
              <a:rPr lang="en-US" dirty="0" smtClean="0"/>
              <a:t>FHR:</a:t>
            </a:r>
            <a:endParaRPr lang="en-US" dirty="0"/>
          </a:p>
          <a:p>
            <a:r>
              <a:rPr lang="en-US" dirty="0"/>
              <a:t>baseline rate</a:t>
            </a:r>
          </a:p>
          <a:p>
            <a:r>
              <a:rPr lang="en-US" dirty="0"/>
              <a:t>baseline variability</a:t>
            </a:r>
          </a:p>
          <a:p>
            <a:r>
              <a:rPr lang="en-US" dirty="0"/>
              <a:t>presence or absence of decelerations, and concerning characteristics of variable</a:t>
            </a:r>
          </a:p>
          <a:p>
            <a:pPr marL="0" indent="0">
              <a:buNone/>
            </a:pPr>
            <a:r>
              <a:rPr lang="en-US" dirty="0" smtClean="0"/>
              <a:t>   decelerations </a:t>
            </a:r>
            <a:r>
              <a:rPr lang="en-US" dirty="0"/>
              <a:t>if present </a:t>
            </a:r>
            <a:endParaRPr lang="en-US" dirty="0" smtClean="0"/>
          </a:p>
          <a:p>
            <a:r>
              <a:rPr lang="en-US" dirty="0" smtClean="0"/>
              <a:t>presence </a:t>
            </a:r>
            <a:r>
              <a:rPr lang="en-US" dirty="0"/>
              <a:t>of </a:t>
            </a:r>
            <a:r>
              <a:rPr lang="en-US" dirty="0" smtClean="0"/>
              <a:t>accelerations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3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category 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endParaRPr lang="en-US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8" y="1714697"/>
            <a:ext cx="7857828" cy="407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>
                <a:solidFill>
                  <a:schemeClr val="bg2">
                    <a:lumMod val="50000"/>
                  </a:schemeClr>
                </a:solidFill>
              </a:rPr>
              <a:t>category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  III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4676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364088" y="2420888"/>
            <a:ext cx="1512168" cy="288032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10428" y="2420888"/>
            <a:ext cx="1657516" cy="288032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3286" y="2717304"/>
            <a:ext cx="6275098" cy="288032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3568" y="2996952"/>
            <a:ext cx="1726860" cy="288032"/>
          </a:xfrm>
          <a:prstGeom prst="roundRect">
            <a:avLst/>
          </a:prstGeom>
          <a:solidFill>
            <a:srgbClr val="00B05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9552" y="3429000"/>
            <a:ext cx="3024336" cy="1828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Recurrent Late decelerations and variable decelerations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7846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7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7174</TotalTime>
  <Words>466</Words>
  <Application>Microsoft Office PowerPoint</Application>
  <PresentationFormat>On-screen Show (4:3)</PresentationFormat>
  <Paragraphs>115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Custom Design</vt:lpstr>
      <vt:lpstr>Office Theme</vt:lpstr>
      <vt:lpstr>      IN THE NAME OF GOD</vt:lpstr>
      <vt:lpstr>Management of intrapartum fetal heart rate tracings</vt:lpstr>
      <vt:lpstr>PowerPoint Presentation</vt:lpstr>
      <vt:lpstr>Advise continuous cardiotocography if any of the following risk factors are present at initial assessment or arise during labour: </vt:lpstr>
      <vt:lpstr>Advise continuous cardiotocography if any of the following risk factors are present at initial assessment or arise during labour: </vt:lpstr>
      <vt:lpstr>When reviewing the cardiotocograph trace:</vt:lpstr>
      <vt:lpstr>category I</vt:lpstr>
      <vt:lpstr>category  III</vt:lpstr>
      <vt:lpstr>Recurrent Late decelerations and variable decelerations </vt:lpstr>
      <vt:lpstr>Late Decelaration</vt:lpstr>
      <vt:lpstr>Sinusoidal pattern</vt:lpstr>
      <vt:lpstr>Etiology</vt:lpstr>
      <vt:lpstr>category II </vt:lpstr>
      <vt:lpstr>Prolonged deceleration</vt:lpstr>
      <vt:lpstr>Minimal Variability</vt:lpstr>
      <vt:lpstr>Management of intrapartum category  I, II, III</vt:lpstr>
      <vt:lpstr>category I</vt:lpstr>
      <vt:lpstr>category III</vt:lpstr>
      <vt:lpstr>category III</vt:lpstr>
      <vt:lpstr>category II </vt:lpstr>
      <vt:lpstr>In utero resuscitation </vt:lpstr>
      <vt:lpstr>Fetal tachycardia </vt:lpstr>
      <vt:lpstr>Loss of variability without decelerations </vt:lpstr>
      <vt:lpstr>Loss of variability without decelerations </vt:lpstr>
      <vt:lpstr>Late decelerations</vt:lpstr>
      <vt:lpstr>Late decelerations</vt:lpstr>
      <vt:lpstr>Late decelerations without loss of variability or accelerations</vt:lpstr>
      <vt:lpstr>Late decelerations without loss of variability or accelerations</vt:lpstr>
      <vt:lpstr>VARIABLE DECELERATION</vt:lpstr>
      <vt:lpstr>VARIABLE DECELERATION</vt:lpstr>
      <vt:lpstr>concerning characteristics of variable decelerations</vt:lpstr>
      <vt:lpstr>variable decelerations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intrapartum category I, II, and III fetal heart rate tracings</dc:title>
  <dc:creator>nourzadeh.m</dc:creator>
  <cp:lastModifiedBy>sony</cp:lastModifiedBy>
  <cp:revision>268</cp:revision>
  <dcterms:created xsi:type="dcterms:W3CDTF">2017-12-12T09:04:36Z</dcterms:created>
  <dcterms:modified xsi:type="dcterms:W3CDTF">2021-12-26T15:23:37Z</dcterms:modified>
</cp:coreProperties>
</file>