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2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31" r:id="rId2"/>
    <p:sldMasterId id="2147483769" r:id="rId3"/>
  </p:sldMasterIdLst>
  <p:notesMasterIdLst>
    <p:notesMasterId r:id="rId30"/>
  </p:notesMasterIdLst>
  <p:handoutMasterIdLst>
    <p:handoutMasterId r:id="rId31"/>
  </p:handoutMasterIdLst>
  <p:sldIdLst>
    <p:sldId id="1086" r:id="rId4"/>
    <p:sldId id="1094" r:id="rId5"/>
    <p:sldId id="1566" r:id="rId6"/>
    <p:sldId id="1141" r:id="rId7"/>
    <p:sldId id="1142" r:id="rId8"/>
    <p:sldId id="1143" r:id="rId9"/>
    <p:sldId id="1144" r:id="rId10"/>
    <p:sldId id="1097" r:id="rId11"/>
    <p:sldId id="1568" r:id="rId12"/>
    <p:sldId id="1102" r:id="rId13"/>
    <p:sldId id="1150" r:id="rId14"/>
    <p:sldId id="1104" r:id="rId15"/>
    <p:sldId id="1332" r:id="rId16"/>
    <p:sldId id="1279" r:id="rId17"/>
    <p:sldId id="1280" r:id="rId18"/>
    <p:sldId id="1281" r:id="rId19"/>
    <p:sldId id="1331" r:id="rId20"/>
    <p:sldId id="1117" r:id="rId21"/>
    <p:sldId id="1116" r:id="rId22"/>
    <p:sldId id="1161" r:id="rId23"/>
    <p:sldId id="1163" r:id="rId24"/>
    <p:sldId id="1162" r:id="rId25"/>
    <p:sldId id="1164" r:id="rId26"/>
    <p:sldId id="2988" r:id="rId27"/>
    <p:sldId id="1165" r:id="rId28"/>
    <p:sldId id="1139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248" userDrawn="1">
          <p15:clr>
            <a:srgbClr val="A4A3A4"/>
          </p15:clr>
        </p15:guide>
        <p15:guide id="2" pos="1008" userDrawn="1">
          <p15:clr>
            <a:srgbClr val="A4A3A4"/>
          </p15:clr>
        </p15:guide>
        <p15:guide id="3" orient="horz" pos="2016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hayan Fazel" initials="SF" lastIdx="2" clrIdx="0">
    <p:extLst>
      <p:ext uri="{19B8F6BF-5375-455C-9EA6-DF929625EA0E}">
        <p15:presenceInfo xmlns:p15="http://schemas.microsoft.com/office/powerpoint/2012/main" userId="S-1-5-21-2898988937-564753020-1204177523-9637" providerId="AD"/>
      </p:ext>
    </p:extLst>
  </p:cmAuthor>
  <p:cmAuthor id="2" name="Farzin Shenasa" initials="FS" lastIdx="2" clrIdx="1">
    <p:extLst>
      <p:ext uri="{19B8F6BF-5375-455C-9EA6-DF929625EA0E}">
        <p15:presenceInfo xmlns:p15="http://schemas.microsoft.com/office/powerpoint/2012/main" userId="S-1-5-21-2898988937-564753020-1204177523-988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63C6B"/>
    <a:srgbClr val="163B6A"/>
    <a:srgbClr val="203761"/>
    <a:srgbClr val="002060"/>
    <a:srgbClr val="103A71"/>
    <a:srgbClr val="2D5579"/>
    <a:srgbClr val="3E718E"/>
    <a:srgbClr val="191919"/>
    <a:srgbClr val="579AAA"/>
    <a:srgbClr val="6DBFC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393" autoAdjust="0"/>
    <p:restoredTop sz="77660" autoAdjust="0"/>
  </p:normalViewPr>
  <p:slideViewPr>
    <p:cSldViewPr snapToGrid="0">
      <p:cViewPr varScale="1">
        <p:scale>
          <a:sx n="49" d="100"/>
          <a:sy n="49" d="100"/>
        </p:scale>
        <p:origin x="1292" y="48"/>
      </p:cViewPr>
      <p:guideLst>
        <p:guide orient="horz" pos="4248"/>
        <p:guide pos="1008"/>
        <p:guide orient="horz" pos="201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9" d="100"/>
          <a:sy n="49" d="100"/>
        </p:scale>
        <p:origin x="2668" y="4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commentAuthors" Target="commentAuthor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handoutMaster" Target="handoutMasters/handout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Sheet1!$C$1</c:f>
              <c:strCache>
                <c:ptCount val="1"/>
                <c:pt idx="0">
                  <c:v>% total population</c:v>
                </c:pt>
              </c:strCache>
            </c:strRef>
          </c:tx>
          <c:spPr>
            <a:solidFill>
              <a:srgbClr val="002060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c:spPr>
          <c:invertIfNegative val="0"/>
          <c:dPt>
            <c:idx val="20"/>
            <c:invertIfNegative val="0"/>
            <c:bubble3D val="0"/>
            <c:spPr>
              <a:solidFill>
                <a:schemeClr val="accent2">
                  <a:lumMod val="75000"/>
                </a:schemeClr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c:spPr>
            <c:extLst>
              <c:ext xmlns:c16="http://schemas.microsoft.com/office/drawing/2014/chart" uri="{C3380CC4-5D6E-409C-BE32-E72D297353CC}">
                <c16:uniqueId val="{00000001-9F44-457F-BF71-829EAB3B7C92}"/>
              </c:ext>
            </c:extLst>
          </c:dPt>
          <c:dLbls>
            <c:dLbl>
              <c:idx val="0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rgbClr val="002060"/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F44-457F-BF71-829EAB3B7C92}"/>
                </c:ext>
              </c:extLst>
            </c:dLbl>
            <c:dLbl>
              <c:idx val="20"/>
              <c:numFmt formatCode="0%" sourceLinked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400" b="1" i="0" u="none" strike="noStrike" kern="1200" baseline="0">
                      <a:solidFill>
                        <a:schemeClr val="accent2">
                          <a:lumMod val="75000"/>
                        </a:schemeClr>
                      </a:solidFill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defRPr>
                  </a:pPr>
                  <a:endParaRPr lang="en-US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F44-457F-BF71-829EAB3B7C9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rgbClr val="002060"/>
                    </a:solidFill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Sheet1!$A$2:$A$22</c:f>
              <c:numCache>
                <c:formatCode>General</c:formatCode>
                <c:ptCount val="21"/>
                <c:pt idx="0">
                  <c:v>1950</c:v>
                </c:pt>
                <c:pt idx="1">
                  <c:v>1955</c:v>
                </c:pt>
                <c:pt idx="2">
                  <c:v>1960</c:v>
                </c:pt>
                <c:pt idx="3">
                  <c:v>1965</c:v>
                </c:pt>
                <c:pt idx="4">
                  <c:v>1970</c:v>
                </c:pt>
                <c:pt idx="5">
                  <c:v>1975</c:v>
                </c:pt>
                <c:pt idx="6">
                  <c:v>1980</c:v>
                </c:pt>
                <c:pt idx="7">
                  <c:v>1985</c:v>
                </c:pt>
                <c:pt idx="8">
                  <c:v>1990</c:v>
                </c:pt>
                <c:pt idx="9">
                  <c:v>1995</c:v>
                </c:pt>
                <c:pt idx="10">
                  <c:v>2000</c:v>
                </c:pt>
                <c:pt idx="11">
                  <c:v>2005</c:v>
                </c:pt>
                <c:pt idx="12">
                  <c:v>2010</c:v>
                </c:pt>
                <c:pt idx="13">
                  <c:v>2015</c:v>
                </c:pt>
                <c:pt idx="14">
                  <c:v>2020</c:v>
                </c:pt>
                <c:pt idx="15">
                  <c:v>2025</c:v>
                </c:pt>
                <c:pt idx="16">
                  <c:v>2030</c:v>
                </c:pt>
                <c:pt idx="17">
                  <c:v>2035</c:v>
                </c:pt>
                <c:pt idx="18">
                  <c:v>2040</c:v>
                </c:pt>
                <c:pt idx="19">
                  <c:v>2045</c:v>
                </c:pt>
                <c:pt idx="20">
                  <c:v>2050</c:v>
                </c:pt>
              </c:numCache>
            </c:numRef>
          </c:cat>
          <c:val>
            <c:numRef>
              <c:f>Sheet1!$C$2:$C$22</c:f>
              <c:numCache>
                <c:formatCode>0.0%</c:formatCode>
                <c:ptCount val="21"/>
                <c:pt idx="0">
                  <c:v>5.2999999999999999E-2</c:v>
                </c:pt>
                <c:pt idx="1">
                  <c:v>4.7E-2</c:v>
                </c:pt>
                <c:pt idx="2">
                  <c:v>0.04</c:v>
                </c:pt>
                <c:pt idx="3">
                  <c:v>3.5000000000000003E-2</c:v>
                </c:pt>
                <c:pt idx="4">
                  <c:v>3.3000000000000002E-2</c:v>
                </c:pt>
                <c:pt idx="5">
                  <c:v>3.2000000000000001E-2</c:v>
                </c:pt>
                <c:pt idx="6">
                  <c:v>0.03</c:v>
                </c:pt>
                <c:pt idx="7">
                  <c:v>2.9000000000000001E-2</c:v>
                </c:pt>
                <c:pt idx="8">
                  <c:v>3.3000000000000002E-2</c:v>
                </c:pt>
                <c:pt idx="9">
                  <c:v>3.7999999999999999E-2</c:v>
                </c:pt>
                <c:pt idx="10">
                  <c:v>4.2000000000000003E-2</c:v>
                </c:pt>
                <c:pt idx="11">
                  <c:v>4.9000000000000002E-2</c:v>
                </c:pt>
                <c:pt idx="12">
                  <c:v>4.9000000000000002E-2</c:v>
                </c:pt>
                <c:pt idx="13">
                  <c:v>5.0999999999999997E-2</c:v>
                </c:pt>
                <c:pt idx="14">
                  <c:v>6.3E-2</c:v>
                </c:pt>
                <c:pt idx="15">
                  <c:v>7.8E-2</c:v>
                </c:pt>
                <c:pt idx="16">
                  <c:v>9.7000000000000003E-2</c:v>
                </c:pt>
                <c:pt idx="17">
                  <c:v>0.11799999999999999</c:v>
                </c:pt>
                <c:pt idx="18">
                  <c:v>0.13900000000000001</c:v>
                </c:pt>
                <c:pt idx="19">
                  <c:v>0.17100000000000001</c:v>
                </c:pt>
                <c:pt idx="20">
                  <c:v>0.22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F44-457F-BF71-829EAB3B7C92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824645887"/>
        <c:axId val="789365439"/>
      </c:barChart>
      <c:catAx>
        <c:axId val="8246458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rgbClr val="002060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pPr>
            <a:endParaRPr lang="en-US"/>
          </a:p>
        </c:txPr>
        <c:crossAx val="789365439"/>
        <c:crosses val="autoZero"/>
        <c:auto val="1"/>
        <c:lblAlgn val="ctr"/>
        <c:lblOffset val="100"/>
        <c:noMultiLvlLbl val="0"/>
      </c:catAx>
      <c:valAx>
        <c:axId val="789365439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82464588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>
          <a:latin typeface="Calibri" panose="020F0502020204030204" pitchFamily="34" charset="0"/>
          <a:cs typeface="Calibri" panose="020F050202020403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774E32CC-246D-409A-82EA-5FC7CC3AFF9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83BF88E-4703-42D5-9678-030EF722912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2237E0-CCF0-4A55-A4C7-A7D57B0255ED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FBB57C-E9E4-484C-86BF-2D984655CDE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C21060A-5F97-4AF5-A580-9783F46968D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8A2C2D-9D4E-4F29-9AB5-7421535B464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68249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1C2A441-A40B-4298-9CF7-C3E56EB5ABD2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E7EE5E0-2B3E-4933-983C-BAD7C593AE5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7373772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r" rtl="1"/>
            <a:r>
              <a:rPr lang="fa-IR" dirty="0"/>
              <a:t>امسال ایزی لایف تصمیم گرفته تا همسو با فدراسیون جهانی بی اختیاری ادرار، آخرین هفته جون، به اطلاع رسانی و ایجاد آگاهی در جامعه در حوزه بی اختیاری ادرار بپردازه</a:t>
            </a:r>
          </a:p>
          <a:p>
            <a:pPr algn="r" rtl="1"/>
            <a:endParaRPr lang="fa-IR" dirty="0"/>
          </a:p>
          <a:p>
            <a:pPr algn="r" rtl="1"/>
            <a:r>
              <a:rPr lang="fa-IR" dirty="0"/>
              <a:t>یک سال گذشته برای تیم تحقیقات ایزی لایف سال بسیار پر کاری بود و پروژه های تحقیقاتی زیادی در این سال انجام شده در ادامه گزیده ای از نتایج این تحقیقات خدمتتون ارائه میشه که قطعا می تونه برای همه متخصصین مفید باشه</a:t>
            </a:r>
          </a:p>
          <a:p>
            <a:pPr algn="r" rtl="1"/>
            <a:endParaRPr lang="fa-IR" dirty="0"/>
          </a:p>
          <a:p>
            <a:pPr algn="r" rtl="1"/>
            <a:r>
              <a:rPr lang="fa-IR" dirty="0"/>
              <a:t>متاسفانه نتایج، نتایج دردناکی هست و نشون میده که میزان آگاهی جامعه در خصوص چالش بی اختیاری ادرار در سطح بسیار ضعیفی قرار داره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3335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r" rtl="1"/>
            <a:r>
              <a:rPr lang="fa-IR" dirty="0"/>
              <a:t>همانطور که خودتون بهتر می دونین در ایران آمار دقیقی از افراد داری بی اختیاری ادرار وجود نداره و به همین علت هست که چند سالی هست که تیم تحقیقات زرین برای استخراج این آمار هر ساله یک پروژه تحقیقاتی سنگین بنام پنتریشن رو اجرا می کنه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268046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r" rtl="1"/>
            <a:r>
              <a:rPr lang="fa-IR" dirty="0"/>
              <a:t>تاکید بر استفاده به هنگام طی کردن دوره درمان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8851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a-IR" dirty="0"/>
              <a:t>مجددا تاکید می کنم که محصولات مدیریت بی اختیاری ادرار در طول دوره درمان و در کنار روند درمانی استفاده میشن و هدف این هست که در طی دوره به بیمار و اطرافیانش کمک کنه تا راحت تر زندگی کنن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55981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r" rtl="1"/>
            <a:r>
              <a:rPr lang="fa-IR" dirty="0"/>
              <a:t>تعهدات ایزی لایف برای باهم بودن بیان کردم و در پایان دوست دارم که از همه شما متخصصین دعوت کنم که با ما در این مسیر همقدم بشین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9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10.jpe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53F631-C27C-42FC-A361-CA949633CE6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BEE7D07-756B-43AB-B374-C940ECC2BA1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E10C81-D81F-4022-B889-DBB9DF25E8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2187E2C-A7C0-45B3-842C-03384E0B2F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10FAFFB-3A42-4368-9C59-6726D02287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792151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Spain gets healthily older">
            <a:extLst>
              <a:ext uri="{FF2B5EF4-FFF2-40B4-BE49-F238E27FC236}">
                <a16:creationId xmlns:a16="http://schemas.microsoft.com/office/drawing/2014/main" id="{D0E59E61-B6F1-4F4A-92CC-8784B15CBAE1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" y="-1"/>
            <a:ext cx="12194293" cy="6858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74DBC49-4ED3-44F7-ABB8-84BC1BF4363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Google Shape;39;p6">
            <a:extLst>
              <a:ext uri="{FF2B5EF4-FFF2-40B4-BE49-F238E27FC236}">
                <a16:creationId xmlns:a16="http://schemas.microsoft.com/office/drawing/2014/main" id="{F77BE4A1-D6EA-4BBF-BF83-12B955589E06}"/>
              </a:ext>
            </a:extLst>
          </p:cNvPr>
          <p:cNvSpPr/>
          <p:nvPr userDrawn="1"/>
        </p:nvSpPr>
        <p:spPr>
          <a:xfrm flipH="1">
            <a:off x="648926" y="462116"/>
            <a:ext cx="3283975" cy="1386349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10" name="Google Shape;38;p6">
            <a:extLst>
              <a:ext uri="{FF2B5EF4-FFF2-40B4-BE49-F238E27FC236}">
                <a16:creationId xmlns:a16="http://schemas.microsoft.com/office/drawing/2014/main" id="{BDE18D0A-EEF1-4727-9FB2-1CDE5ED959AC}"/>
              </a:ext>
            </a:extLst>
          </p:cNvPr>
          <p:cNvSpPr/>
          <p:nvPr userDrawn="1"/>
        </p:nvSpPr>
        <p:spPr>
          <a:xfrm flipH="1">
            <a:off x="2507222" y="1553498"/>
            <a:ext cx="3893577" cy="231058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A1FBE96-F69F-47E5-A4A1-A5DF5D476F7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672985" y="6030719"/>
            <a:ext cx="2209755" cy="6529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81037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8ADA509B-7006-40F5-A28E-C35F4F4A92B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73D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72606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175E1FAE-F0EE-4D23-97A7-EBAF16498947}"/>
              </a:ext>
            </a:extLst>
          </p:cNvPr>
          <p:cNvSpPr/>
          <p:nvPr userDrawn="1"/>
        </p:nvSpPr>
        <p:spPr>
          <a:xfrm>
            <a:off x="0" y="0"/>
            <a:ext cx="4778478" cy="6858000"/>
          </a:xfrm>
          <a:prstGeom prst="rect">
            <a:avLst/>
          </a:prstGeom>
          <a:solidFill>
            <a:srgbClr val="173D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8FCAE9D-6C77-4D5D-9F30-F89058A645F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73032" y="207337"/>
            <a:ext cx="1561027" cy="461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46073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20248CA9-26B1-4B68-AA98-D693DF0CC98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6EC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352922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9A15B10-7D43-431C-92B0-E7387493DA06}"/>
              </a:ext>
            </a:extLst>
          </p:cNvPr>
          <p:cNvSpPr/>
          <p:nvPr userDrawn="1"/>
        </p:nvSpPr>
        <p:spPr>
          <a:xfrm>
            <a:off x="6892413" y="0"/>
            <a:ext cx="5299587" cy="6858000"/>
          </a:xfrm>
          <a:prstGeom prst="rect">
            <a:avLst/>
          </a:prstGeom>
          <a:solidFill>
            <a:srgbClr val="C6EC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A6314CE7-7887-467D-A379-B19B4A5D3D8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465" y="6264008"/>
            <a:ext cx="1561027" cy="461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8786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EA7FD0E-6E2F-4DA9-ACC0-253B599FEB27}"/>
              </a:ext>
            </a:extLst>
          </p:cNvPr>
          <p:cNvSpPr/>
          <p:nvPr userDrawn="1"/>
        </p:nvSpPr>
        <p:spPr>
          <a:xfrm>
            <a:off x="-1" y="0"/>
            <a:ext cx="4070556" cy="3429000"/>
          </a:xfrm>
          <a:prstGeom prst="rect">
            <a:avLst/>
          </a:prstGeom>
          <a:solidFill>
            <a:srgbClr val="173D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513D771-131F-463A-A43D-DF209AE76315}"/>
              </a:ext>
            </a:extLst>
          </p:cNvPr>
          <p:cNvSpPr/>
          <p:nvPr userDrawn="1"/>
        </p:nvSpPr>
        <p:spPr>
          <a:xfrm>
            <a:off x="-2" y="3429002"/>
            <a:ext cx="4070556" cy="3429000"/>
          </a:xfrm>
          <a:prstGeom prst="rect">
            <a:avLst/>
          </a:prstGeom>
          <a:solidFill>
            <a:srgbClr val="C6EC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FD83364-9F17-4273-9FF3-43CB62693D40}"/>
              </a:ext>
            </a:extLst>
          </p:cNvPr>
          <p:cNvSpPr/>
          <p:nvPr userDrawn="1"/>
        </p:nvSpPr>
        <p:spPr>
          <a:xfrm>
            <a:off x="4070553" y="3428996"/>
            <a:ext cx="4070556" cy="3429000"/>
          </a:xfrm>
          <a:prstGeom prst="rect">
            <a:avLst/>
          </a:prstGeom>
          <a:solidFill>
            <a:srgbClr val="173D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7F6A1393-449A-4719-9961-5BB259387254}"/>
              </a:ext>
            </a:extLst>
          </p:cNvPr>
          <p:cNvSpPr/>
          <p:nvPr userDrawn="1"/>
        </p:nvSpPr>
        <p:spPr>
          <a:xfrm>
            <a:off x="4070553" y="0"/>
            <a:ext cx="4070556" cy="3429000"/>
          </a:xfrm>
          <a:prstGeom prst="rect">
            <a:avLst/>
          </a:prstGeom>
          <a:solidFill>
            <a:srgbClr val="C6EC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35C10C5B-F3CE-446B-9F75-9A11A4061543}"/>
              </a:ext>
            </a:extLst>
          </p:cNvPr>
          <p:cNvSpPr/>
          <p:nvPr userDrawn="1"/>
        </p:nvSpPr>
        <p:spPr>
          <a:xfrm>
            <a:off x="8141109" y="-4"/>
            <a:ext cx="4070556" cy="3429000"/>
          </a:xfrm>
          <a:prstGeom prst="rect">
            <a:avLst/>
          </a:prstGeom>
          <a:solidFill>
            <a:srgbClr val="173D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8DAEDB7-5EFD-44F2-9EBE-689485FF4122}"/>
              </a:ext>
            </a:extLst>
          </p:cNvPr>
          <p:cNvSpPr/>
          <p:nvPr userDrawn="1"/>
        </p:nvSpPr>
        <p:spPr>
          <a:xfrm>
            <a:off x="8141108" y="3428998"/>
            <a:ext cx="4070556" cy="3429000"/>
          </a:xfrm>
          <a:prstGeom prst="rect">
            <a:avLst/>
          </a:prstGeom>
          <a:solidFill>
            <a:srgbClr val="C6EC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26056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5B75659C-D74A-4D2F-B317-A94A11E65EA6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rgbClr val="173D6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2ACE9E5-71F6-473D-A9A5-AF294683F985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rgbClr val="C6ECF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0CA4BCB-526A-4E20-AA3F-B9E28B84F8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12362" y="168008"/>
            <a:ext cx="1561027" cy="461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763092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9FC86526-A183-4053-8804-77CB81F72FBC}"/>
              </a:ext>
            </a:extLst>
          </p:cNvPr>
          <p:cNvSpPr/>
          <p:nvPr userDrawn="1"/>
        </p:nvSpPr>
        <p:spPr>
          <a:xfrm>
            <a:off x="0" y="6263148"/>
            <a:ext cx="12192000" cy="594851"/>
          </a:xfrm>
          <a:prstGeom prst="rect">
            <a:avLst/>
          </a:prstGeom>
          <a:solidFill>
            <a:srgbClr val="173D6E"/>
          </a:solidFill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algn="ctr"/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C22DDC7-96BF-45F7-8058-7026FB3D829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2958" y="6408928"/>
            <a:ext cx="1126241" cy="33278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FE5554F3-4C91-4034-A51D-BAFD92B7A41C}"/>
              </a:ext>
            </a:extLst>
          </p:cNvPr>
          <p:cNvSpPr txBox="1"/>
          <p:nvPr userDrawn="1"/>
        </p:nvSpPr>
        <p:spPr>
          <a:xfrm>
            <a:off x="9975558" y="6391296"/>
            <a:ext cx="20906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>
                <a:solidFill>
                  <a:schemeClr val="bg1"/>
                </a:solidFill>
                <a:latin typeface="Segoe UI Semibold" panose="020B0702040204020203" pitchFamily="34" charset="0"/>
                <a:cs typeface="Segoe UI Semibold" panose="020B0702040204020203" pitchFamily="34" charset="0"/>
              </a:rPr>
              <a:t>EasyLife 2022 OGSM</a:t>
            </a:r>
          </a:p>
        </p:txBody>
      </p:sp>
    </p:spTree>
    <p:extLst>
      <p:ext uri="{BB962C8B-B14F-4D97-AF65-F5344CB8AC3E}">
        <p14:creationId xmlns:p14="http://schemas.microsoft.com/office/powerpoint/2010/main" val="23218747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D686A6-F71E-4E48-8827-DABA7679A4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4C5F885-65C0-42FE-9AE1-F7598E24E37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E76B69-BF82-4C14-A51A-D60300BF441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CDFCCD1-E41D-46E6-9393-62D4EF2836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BE767B9-E890-438D-B97C-6B5D051452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C95F4F3-F014-4F69-AD83-7C7D2D3A0A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207238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B70419-6D37-466D-B6DA-224B471FEB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34243CE-57D1-4DA2-9FC4-5A15249AB8E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CCF40EF-6B58-4025-AD09-3AB1E10AD52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93D6AB8-2945-496F-ADB0-E1B821A3D6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DBA73AB-73CB-49F2-932B-9D9C8D2C92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ADBD69F-AA0D-4634-866B-44599F954D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9728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8416CD-4F47-4770-B8D1-75C9A79D5C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9923C6A-5520-44EC-ACE4-05D87451913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CE3C98-9C86-4752-A9F3-1047647A5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222256E-846F-4989-98CD-CC137A8DC7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C378C1-328D-4869-A656-4D02765C15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286568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54C912-7559-4D27-B06F-815AC2DC55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A463F6D-EA13-4606-A68E-121DDF16828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7AC2274-9EBA-4C08-A193-8AC775F0ED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5DA457-E91B-47E1-941A-ADF65BCD4F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5ADAF8-28C5-462C-B228-0224671A7A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09110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056E77D-704C-42A2-8605-5CB976DA7B5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AA06F1E-3857-4000-A90B-C2B673ECDDA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462C238-95F4-4D7F-B7A6-61EA98C593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5854774-A11B-4718-A432-CB0CDB148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8B7C2-CDC2-44E3-8608-4D89ABB418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71160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Blank slide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5E40E37-2860-48AA-A2A9-5BBD783425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94374" y="6254173"/>
            <a:ext cx="1561027" cy="461257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99581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Title design 2">
    <p:bg>
      <p:bgPr>
        <a:solidFill>
          <a:srgbClr val="FFFFFF"/>
        </a:solidFill>
        <a:effectLst/>
      </p:bgPr>
    </p:bg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9"/>
          <p:cNvSpPr txBox="1">
            <a:spLocks noGrp="1"/>
          </p:cNvSpPr>
          <p:nvPr>
            <p:ph type="ctrTitle"/>
          </p:nvPr>
        </p:nvSpPr>
        <p:spPr>
          <a:xfrm>
            <a:off x="2619801" y="378800"/>
            <a:ext cx="69524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800"/>
              <a:buNone/>
              <a:defRPr>
                <a:solidFill>
                  <a:srgbClr val="07376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73763"/>
              </a:buClr>
              <a:buSzPts val="2400"/>
              <a:buNone/>
              <a:defRPr sz="3200">
                <a:solidFill>
                  <a:srgbClr val="073763"/>
                </a:solidFill>
              </a:defRPr>
            </a:lvl9pPr>
          </a:lstStyle>
          <a:p>
            <a:endParaRPr/>
          </a:p>
        </p:txBody>
      </p:sp>
      <p:sp>
        <p:nvSpPr>
          <p:cNvPr id="161" name="Google Shape;161;p19"/>
          <p:cNvSpPr/>
          <p:nvPr/>
        </p:nvSpPr>
        <p:spPr>
          <a:xfrm flipH="1">
            <a:off x="189700" y="1640400"/>
            <a:ext cx="363600" cy="5217600"/>
          </a:xfrm>
          <a:prstGeom prst="rect">
            <a:avLst/>
          </a:prstGeom>
          <a:solidFill>
            <a:srgbClr val="00C3B1">
              <a:alpha val="5345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D5D5"/>
              </a:solidFill>
            </a:endParaRPr>
          </a:p>
        </p:txBody>
      </p:sp>
      <p:sp>
        <p:nvSpPr>
          <p:cNvPr id="162" name="Google Shape;162;p19"/>
          <p:cNvSpPr/>
          <p:nvPr/>
        </p:nvSpPr>
        <p:spPr>
          <a:xfrm flipH="1">
            <a:off x="0" y="0"/>
            <a:ext cx="363600" cy="6858000"/>
          </a:xfrm>
          <a:prstGeom prst="rect">
            <a:avLst/>
          </a:prstGeom>
          <a:solidFill>
            <a:srgbClr val="073763">
              <a:alpha val="749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FFD5D5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6ECDB6C-F56E-4F0E-B8CA-FD8146F6644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64161" y="124228"/>
            <a:ext cx="1289769" cy="381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78285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0548257" cy="534488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02514878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9718477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7229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760455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02057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317329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852056"/>
            <a:ext cx="6574971" cy="3396343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05002122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004458" y="3581400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3" name="그림 개체 틀 7">
            <a:extLst>
              <a:ext uri="{FF2B5EF4-FFF2-40B4-BE49-F238E27FC236}">
                <a16:creationId xmlns:a16="http://schemas.microsoft.com/office/drawing/2014/main" id="{F9BBF85C-8E76-0A40-AF76-FC5C87AE47A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3581400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7">
            <a:extLst>
              <a:ext uri="{FF2B5EF4-FFF2-40B4-BE49-F238E27FC236}">
                <a16:creationId xmlns:a16="http://schemas.microsoft.com/office/drawing/2014/main" id="{D179E919-CE44-1C44-96BB-BD11F7BA31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004458" y="947058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7">
            <a:extLst>
              <a:ext uri="{FF2B5EF4-FFF2-40B4-BE49-F238E27FC236}">
                <a16:creationId xmlns:a16="http://schemas.microsoft.com/office/drawing/2014/main" id="{37929FD0-F675-B84F-8789-F951087F6C9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947058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14525399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Seniors enjoying a tropical beach | premium image by rawpixel.com">
            <a:extLst>
              <a:ext uri="{FF2B5EF4-FFF2-40B4-BE49-F238E27FC236}">
                <a16:creationId xmlns:a16="http://schemas.microsoft.com/office/drawing/2014/main" id="{764DF841-747C-4AA3-9EC9-474236C9C754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898B15D-B329-46B0-89FA-261E593AA74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5C67EF3-F062-44E4-8429-0684AB1781F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2068" y="6235555"/>
            <a:ext cx="1714048" cy="5064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778795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7">
            <a:extLst>
              <a:ext uri="{FF2B5EF4-FFF2-40B4-BE49-F238E27FC236}">
                <a16:creationId xmlns:a16="http://schemas.microsoft.com/office/drawing/2014/main" id="{0451824C-AFE6-A344-994F-F3F85C57179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15704204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7">
            <a:extLst>
              <a:ext uri="{FF2B5EF4-FFF2-40B4-BE49-F238E27FC236}">
                <a16:creationId xmlns:a16="http://schemas.microsoft.com/office/drawing/2014/main" id="{0451824C-AFE6-A344-994F-F3F85C57179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99857" y="2242457"/>
            <a:ext cx="3592286" cy="223157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3" name="그림 개체 틀 7">
            <a:extLst>
              <a:ext uri="{FF2B5EF4-FFF2-40B4-BE49-F238E27FC236}">
                <a16:creationId xmlns:a16="http://schemas.microsoft.com/office/drawing/2014/main" id="{DB4AAE1F-CF13-E84E-9F6E-E6E908C9625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240485" y="2242457"/>
            <a:ext cx="3592286" cy="223157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7">
            <a:extLst>
              <a:ext uri="{FF2B5EF4-FFF2-40B4-BE49-F238E27FC236}">
                <a16:creationId xmlns:a16="http://schemas.microsoft.com/office/drawing/2014/main" id="{DFEE257F-04FC-1545-9E7F-560F3CAE70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59229" y="2242457"/>
            <a:ext cx="3592286" cy="223157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873290464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7">
            <a:extLst>
              <a:ext uri="{FF2B5EF4-FFF2-40B4-BE49-F238E27FC236}">
                <a16:creationId xmlns:a16="http://schemas.microsoft.com/office/drawing/2014/main" id="{DFEE257F-04FC-1545-9E7F-560F3CAE70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62743" y="1578428"/>
            <a:ext cx="3831771" cy="4702629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16470811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87069" y="919157"/>
            <a:ext cx="5017861" cy="501968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7637318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744331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30114045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035142" y="843643"/>
            <a:ext cx="2481945" cy="4561114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09F97B1-720C-1B4D-8F53-ED6023A9B4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346371" y="843643"/>
            <a:ext cx="2481945" cy="4561114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7600" y="843643"/>
            <a:ext cx="2481945" cy="45611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7871114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87929" y="359228"/>
            <a:ext cx="9416142" cy="435428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9296903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868387" y="0"/>
            <a:ext cx="4392385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83571513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3874095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7 Tips for Leading a Happy Life in Old Age">
            <a:extLst>
              <a:ext uri="{FF2B5EF4-FFF2-40B4-BE49-F238E27FC236}">
                <a16:creationId xmlns:a16="http://schemas.microsoft.com/office/drawing/2014/main" id="{4C23CCEC-B8CA-46A6-BECC-DD666D4C7AB6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A0584909-C1A4-4593-A9E6-26E752EBE9F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13" name="Google Shape;39;p6">
            <a:extLst>
              <a:ext uri="{FF2B5EF4-FFF2-40B4-BE49-F238E27FC236}">
                <a16:creationId xmlns:a16="http://schemas.microsoft.com/office/drawing/2014/main" id="{C5B269E4-9C09-48CF-950F-72ED4C84E5EE}"/>
              </a:ext>
            </a:extLst>
          </p:cNvPr>
          <p:cNvSpPr/>
          <p:nvPr userDrawn="1"/>
        </p:nvSpPr>
        <p:spPr>
          <a:xfrm flipH="1">
            <a:off x="1050169" y="1266875"/>
            <a:ext cx="4918012" cy="3206802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12" name="Google Shape;38;p6">
            <a:extLst>
              <a:ext uri="{FF2B5EF4-FFF2-40B4-BE49-F238E27FC236}">
                <a16:creationId xmlns:a16="http://schemas.microsoft.com/office/drawing/2014/main" id="{AB7E470F-981B-45BF-A681-86249EC8A470}"/>
              </a:ext>
            </a:extLst>
          </p:cNvPr>
          <p:cNvSpPr/>
          <p:nvPr userDrawn="1"/>
        </p:nvSpPr>
        <p:spPr>
          <a:xfrm flipH="1">
            <a:off x="3342967" y="422788"/>
            <a:ext cx="3116824" cy="1140542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67AAA550-716A-4FE1-A3B4-A68EB586B59D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48567" y="220016"/>
            <a:ext cx="1899501" cy="561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7627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315686"/>
            <a:ext cx="6498771" cy="2993572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42B824A-2695-294F-8932-4325600323A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3537857"/>
            <a:ext cx="6498771" cy="2993572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6536867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6AD0DF42-6570-B347-8F7A-4CF48B17B9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03978" y="893763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76D7855A-EBE9-1F43-AB24-45A4CA50C69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603977" y="3626077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AAB95F97-3A70-2049-8F32-7BD5996B808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232377" y="2259920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  <p:sp>
        <p:nvSpPr>
          <p:cNvPr id="9" name="그림 개체 틀 3">
            <a:extLst>
              <a:ext uri="{FF2B5EF4-FFF2-40B4-BE49-F238E27FC236}">
                <a16:creationId xmlns:a16="http://schemas.microsoft.com/office/drawing/2014/main" id="{63175F2C-0F5D-CD43-A6CF-B4D195488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975577" y="2259920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3524850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2834E8-F20A-A54A-ACD3-BBED22D45F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6096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604947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4108255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80514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53183324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2163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423579560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54013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64038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91027857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19200" y="2852057"/>
            <a:ext cx="4408714" cy="4005943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D069335A-0C3F-D444-ABE1-6E764AA7C0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64088" y="0"/>
            <a:ext cx="4408714" cy="4005943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43909153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6314" y="427743"/>
            <a:ext cx="5105400" cy="6002514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2A2EC66-AC5C-0F4B-A504-ABA1D7ED0EC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63745" y="2188029"/>
            <a:ext cx="2111000" cy="2481942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27770172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6314" y="427743"/>
            <a:ext cx="5105400" cy="60025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028725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an Senior Care Help Your Family Enjoy Summer Fun Together? - Seniors  Helping Seniors® Greater Omaha In-Home Care Services">
            <a:extLst>
              <a:ext uri="{FF2B5EF4-FFF2-40B4-BE49-F238E27FC236}">
                <a16:creationId xmlns:a16="http://schemas.microsoft.com/office/drawing/2014/main" id="{F52C42CD-B2CE-4117-B3D6-FE5759B8B84A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8107C7BE-99A9-4D48-B556-E70928F4CF0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4" name="Google Shape;39;p6">
            <a:extLst>
              <a:ext uri="{FF2B5EF4-FFF2-40B4-BE49-F238E27FC236}">
                <a16:creationId xmlns:a16="http://schemas.microsoft.com/office/drawing/2014/main" id="{576D0942-2F90-461F-8FD6-B3F634767348}"/>
              </a:ext>
            </a:extLst>
          </p:cNvPr>
          <p:cNvSpPr/>
          <p:nvPr userDrawn="1"/>
        </p:nvSpPr>
        <p:spPr>
          <a:xfrm flipH="1">
            <a:off x="511276" y="4060723"/>
            <a:ext cx="9419301" cy="2025445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6" name="Google Shape;38;p6">
            <a:extLst>
              <a:ext uri="{FF2B5EF4-FFF2-40B4-BE49-F238E27FC236}">
                <a16:creationId xmlns:a16="http://schemas.microsoft.com/office/drawing/2014/main" id="{055A08DF-0888-46F2-80A8-DD8C21568C84}"/>
              </a:ext>
            </a:extLst>
          </p:cNvPr>
          <p:cNvSpPr/>
          <p:nvPr userDrawn="1"/>
        </p:nvSpPr>
        <p:spPr>
          <a:xfrm flipH="1">
            <a:off x="8917773" y="5050763"/>
            <a:ext cx="2694091" cy="153685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459F3D2-CFF8-4C24-8C47-52D6C530971B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2339" y="273745"/>
            <a:ext cx="2209755" cy="6529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057939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6314" y="427743"/>
            <a:ext cx="7766033" cy="60025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1085127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69229" y="427743"/>
            <a:ext cx="7489370" cy="60025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46095288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8971" y="514828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3C20937-4905-7944-8C13-2F32E38151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7057" y="514828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CA5F81D8-7678-D343-87E3-0910842D717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8971" y="3497514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DC60AE60-B5FF-D941-ADB7-1E5B3E917F3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57057" y="3497514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09594199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171976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/>
          <p:cNvSpPr>
            <a:spLocks noGrp="1"/>
          </p:cNvSpPr>
          <p:nvPr>
            <p:ph type="pic" sz="quarter" idx="10"/>
          </p:nvPr>
        </p:nvSpPr>
        <p:spPr>
          <a:xfrm>
            <a:off x="1123647" y="2561406"/>
            <a:ext cx="3007896" cy="3007896"/>
          </a:xfrm>
          <a:custGeom>
            <a:avLst/>
            <a:gdLst>
              <a:gd name="connsiteX0" fmla="*/ 1503948 w 3007896"/>
              <a:gd name="connsiteY0" fmla="*/ 0 h 3007896"/>
              <a:gd name="connsiteX1" fmla="*/ 3007896 w 3007896"/>
              <a:gd name="connsiteY1" fmla="*/ 1503948 h 3007896"/>
              <a:gd name="connsiteX2" fmla="*/ 1503948 w 3007896"/>
              <a:gd name="connsiteY2" fmla="*/ 3007896 h 3007896"/>
              <a:gd name="connsiteX3" fmla="*/ 0 w 3007896"/>
              <a:gd name="connsiteY3" fmla="*/ 1503948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7896" h="3007896">
                <a:moveTo>
                  <a:pt x="1503948" y="0"/>
                </a:moveTo>
                <a:lnTo>
                  <a:pt x="3007896" y="1503948"/>
                </a:lnTo>
                <a:lnTo>
                  <a:pt x="1503948" y="3007896"/>
                </a:lnTo>
                <a:lnTo>
                  <a:pt x="0" y="15039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761377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8200" y="730831"/>
            <a:ext cx="10515600" cy="1325563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defRPr sz="48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1D3A11-BF69-374D-A273-5598D4054BF3}" type="datetimeFigureOut">
              <a:rPr lang="ko-KR" altLang="en-US" smtClean="0"/>
              <a:t>2023-06-22</a:t>
            </a:fld>
            <a:endParaRPr kumimoji="1"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999A3-9FA5-2B49-AD28-869F7A4B72E7}" type="slidenum">
              <a:rPr lang="en-US" altLang="ko-KR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00124557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68992" y="1279336"/>
            <a:ext cx="3354434" cy="1696777"/>
          </a:xfrm>
        </p:spPr>
        <p:txBody>
          <a:bodyPr anchor="t">
            <a:noAutofit/>
          </a:bodyPr>
          <a:lstStyle>
            <a:lvl1pPr>
              <a:defRPr sz="48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1D3A11-BF69-374D-A273-5598D4054BF3}" type="datetimeFigureOut">
              <a:rPr lang="ko-KR" altLang="en-US" smtClean="0"/>
              <a:t>2023-06-22</a:t>
            </a:fld>
            <a:endParaRPr kumimoji="1"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999A3-9FA5-2B49-AD28-869F7A4B72E7}" type="slidenum">
              <a:rPr lang="en-US" altLang="ko-KR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8353163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1D3A11-BF69-374D-A273-5598D4054BF3}" type="datetimeFigureOut">
              <a:rPr lang="ko-KR" altLang="en-US" smtClean="0"/>
              <a:t>2023-06-22</a:t>
            </a:fld>
            <a:endParaRPr kumimoji="1"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999A3-9FA5-2B49-AD28-869F7A4B72E7}" type="slidenum">
              <a:rPr lang="en-US" altLang="ko-KR" smtClean="0"/>
              <a:t>‹#›</a:t>
            </a:fld>
            <a:endParaRPr kumimoji="1" lang="ko-KR" altLang="en-US"/>
          </a:p>
        </p:txBody>
      </p:sp>
      <p:sp>
        <p:nvSpPr>
          <p:cNvPr id="7" name="제목 1"/>
          <p:cNvSpPr txBox="1">
            <a:spLocks/>
          </p:cNvSpPr>
          <p:nvPr userDrawn="1"/>
        </p:nvSpPr>
        <p:spPr>
          <a:xfrm>
            <a:off x="7999366" y="1279335"/>
            <a:ext cx="3354434" cy="169677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ko-KR" altLang="en-US" dirty="0"/>
              <a:t>마스터 제목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51870783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837238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157250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Blank slide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5E40E37-2860-48AA-A2A9-5BBD783425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94374" y="6254173"/>
            <a:ext cx="1561027" cy="461257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63113111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 descr="Ways to Have a Happy Marriage | Cloud Land">
            <a:extLst>
              <a:ext uri="{FF2B5EF4-FFF2-40B4-BE49-F238E27FC236}">
                <a16:creationId xmlns:a16="http://schemas.microsoft.com/office/drawing/2014/main" id="{45E1C552-6F58-4E45-947D-39F046081742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" y="0"/>
            <a:ext cx="1219200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2FEA0B58-5A33-4B7F-A2C8-2C43479FCC8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6" name="Google Shape;39;p6">
            <a:extLst>
              <a:ext uri="{FF2B5EF4-FFF2-40B4-BE49-F238E27FC236}">
                <a16:creationId xmlns:a16="http://schemas.microsoft.com/office/drawing/2014/main" id="{06F0D898-D581-4CE6-826D-CEC8C388136A}"/>
              </a:ext>
            </a:extLst>
          </p:cNvPr>
          <p:cNvSpPr/>
          <p:nvPr userDrawn="1"/>
        </p:nvSpPr>
        <p:spPr>
          <a:xfrm flipH="1">
            <a:off x="6951404" y="2163097"/>
            <a:ext cx="4286865" cy="2749601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8" name="Google Shape;38;p6">
            <a:extLst>
              <a:ext uri="{FF2B5EF4-FFF2-40B4-BE49-F238E27FC236}">
                <a16:creationId xmlns:a16="http://schemas.microsoft.com/office/drawing/2014/main" id="{B1C4A914-DB34-4D66-A154-4B52AB60B4CB}"/>
              </a:ext>
            </a:extLst>
          </p:cNvPr>
          <p:cNvSpPr/>
          <p:nvPr userDrawn="1"/>
        </p:nvSpPr>
        <p:spPr>
          <a:xfrm flipH="1">
            <a:off x="6384549" y="4485133"/>
            <a:ext cx="3201900" cy="154770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4E40D44-7B73-4330-92A8-022CA54BA6D0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3960" y="6148868"/>
            <a:ext cx="1899501" cy="561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8898964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A1C3F8-FBC8-4919-9631-DE12E4D9FD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390E1-AAA8-4016-9BD0-F1D1C796EFED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1F5A777-79A1-40F8-8DD4-2300C46DC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E1CC78-AADB-4527-BC4F-49EB48EAD0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176D36-9FDF-4A68-AD4B-1613013E56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865526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0548257" cy="534488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975168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32315965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7229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5353153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02057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57966475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852056"/>
            <a:ext cx="6574971" cy="3396343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57169976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110B8524-7490-CE49-BFBB-73001EE6DF8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004458" y="3581400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3" name="그림 개체 틀 7">
            <a:extLst>
              <a:ext uri="{FF2B5EF4-FFF2-40B4-BE49-F238E27FC236}">
                <a16:creationId xmlns:a16="http://schemas.microsoft.com/office/drawing/2014/main" id="{F9BBF85C-8E76-0A40-AF76-FC5C87AE47A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3581400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7">
            <a:extLst>
              <a:ext uri="{FF2B5EF4-FFF2-40B4-BE49-F238E27FC236}">
                <a16:creationId xmlns:a16="http://schemas.microsoft.com/office/drawing/2014/main" id="{D179E919-CE44-1C44-96BB-BD11F7BA317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004458" y="947058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7">
            <a:extLst>
              <a:ext uri="{FF2B5EF4-FFF2-40B4-BE49-F238E27FC236}">
                <a16:creationId xmlns:a16="http://schemas.microsoft.com/office/drawing/2014/main" id="{37929FD0-F675-B84F-8789-F951087F6C9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947058"/>
            <a:ext cx="2808514" cy="247105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1765265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7">
            <a:extLst>
              <a:ext uri="{FF2B5EF4-FFF2-40B4-BE49-F238E27FC236}">
                <a16:creationId xmlns:a16="http://schemas.microsoft.com/office/drawing/2014/main" id="{0451824C-AFE6-A344-994F-F3F85C57179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13090578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7">
            <a:extLst>
              <a:ext uri="{FF2B5EF4-FFF2-40B4-BE49-F238E27FC236}">
                <a16:creationId xmlns:a16="http://schemas.microsoft.com/office/drawing/2014/main" id="{0451824C-AFE6-A344-994F-F3F85C57179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299857" y="2242457"/>
            <a:ext cx="3592286" cy="223157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3" name="그림 개체 틀 7">
            <a:extLst>
              <a:ext uri="{FF2B5EF4-FFF2-40B4-BE49-F238E27FC236}">
                <a16:creationId xmlns:a16="http://schemas.microsoft.com/office/drawing/2014/main" id="{DB4AAE1F-CF13-E84E-9F6E-E6E908C9625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240485" y="2242457"/>
            <a:ext cx="3592286" cy="223157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7">
            <a:extLst>
              <a:ext uri="{FF2B5EF4-FFF2-40B4-BE49-F238E27FC236}">
                <a16:creationId xmlns:a16="http://schemas.microsoft.com/office/drawing/2014/main" id="{DFEE257F-04FC-1545-9E7F-560F3CAE70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59229" y="2242457"/>
            <a:ext cx="3592286" cy="223157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90328093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7">
            <a:extLst>
              <a:ext uri="{FF2B5EF4-FFF2-40B4-BE49-F238E27FC236}">
                <a16:creationId xmlns:a16="http://schemas.microsoft.com/office/drawing/2014/main" id="{DFEE257F-04FC-1545-9E7F-560F3CAE70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62743" y="1578428"/>
            <a:ext cx="3831771" cy="4702629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042621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259805C-F4C4-48F2-83C7-C1711977F2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7201343-B536-4221-8279-5FE142561BF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AAB3A73-6C57-447D-AF43-D9E64A793B2C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464" y="5912894"/>
            <a:ext cx="1899501" cy="561271"/>
          </a:xfrm>
          <a:prstGeom prst="rect">
            <a:avLst/>
          </a:prstGeom>
        </p:spPr>
      </p:pic>
      <p:sp>
        <p:nvSpPr>
          <p:cNvPr id="11" name="Google Shape;39;p6">
            <a:extLst>
              <a:ext uri="{FF2B5EF4-FFF2-40B4-BE49-F238E27FC236}">
                <a16:creationId xmlns:a16="http://schemas.microsoft.com/office/drawing/2014/main" id="{3D1AB48F-6AC6-4F82-9F8F-52862BCA53B7}"/>
              </a:ext>
            </a:extLst>
          </p:cNvPr>
          <p:cNvSpPr/>
          <p:nvPr userDrawn="1"/>
        </p:nvSpPr>
        <p:spPr>
          <a:xfrm flipH="1">
            <a:off x="1425678" y="483793"/>
            <a:ext cx="9773264" cy="1993936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13" name="Google Shape;38;p6">
            <a:extLst>
              <a:ext uri="{FF2B5EF4-FFF2-40B4-BE49-F238E27FC236}">
                <a16:creationId xmlns:a16="http://schemas.microsoft.com/office/drawing/2014/main" id="{20A4E6E3-79FD-4708-8340-3D2998C6CD0D}"/>
              </a:ext>
            </a:extLst>
          </p:cNvPr>
          <p:cNvSpPr/>
          <p:nvPr userDrawn="1"/>
        </p:nvSpPr>
        <p:spPr>
          <a:xfrm flipH="1">
            <a:off x="676633" y="1044609"/>
            <a:ext cx="1358640" cy="2515499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263813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87069" y="919157"/>
            <a:ext cx="5017861" cy="501968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42122190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80940971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5865591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519F40A0-16AC-3443-B89E-6F986BFB59B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035142" y="843643"/>
            <a:ext cx="2481945" cy="4561114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09F97B1-720C-1B4D-8F53-ED6023A9B4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346371" y="843643"/>
            <a:ext cx="2481945" cy="4561114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7600" y="843643"/>
            <a:ext cx="2481945" cy="45611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4935467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87929" y="359228"/>
            <a:ext cx="9416142" cy="4354286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5633211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868387" y="0"/>
            <a:ext cx="4392385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77080446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33860903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121453F-F559-F345-8442-833413E6501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315686"/>
            <a:ext cx="6498771" cy="2993572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42B824A-2695-294F-8932-4325600323A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3537857"/>
            <a:ext cx="6498771" cy="2993572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38564397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6AD0DF42-6570-B347-8F7A-4CF48B17B9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03978" y="893763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  <p:sp>
        <p:nvSpPr>
          <p:cNvPr id="7" name="그림 개체 틀 3">
            <a:extLst>
              <a:ext uri="{FF2B5EF4-FFF2-40B4-BE49-F238E27FC236}">
                <a16:creationId xmlns:a16="http://schemas.microsoft.com/office/drawing/2014/main" id="{76D7855A-EBE9-1F43-AB24-45A4CA50C69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603977" y="3626077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  <p:sp>
        <p:nvSpPr>
          <p:cNvPr id="8" name="그림 개체 틀 3">
            <a:extLst>
              <a:ext uri="{FF2B5EF4-FFF2-40B4-BE49-F238E27FC236}">
                <a16:creationId xmlns:a16="http://schemas.microsoft.com/office/drawing/2014/main" id="{AAB95F97-3A70-2049-8F32-7BD5996B808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232377" y="2259920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  <p:sp>
        <p:nvSpPr>
          <p:cNvPr id="9" name="그림 개체 틀 3">
            <a:extLst>
              <a:ext uri="{FF2B5EF4-FFF2-40B4-BE49-F238E27FC236}">
                <a16:creationId xmlns:a16="http://schemas.microsoft.com/office/drawing/2014/main" id="{63175F2C-0F5D-CD43-A6CF-B4D1954889A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975577" y="2259920"/>
            <a:ext cx="2536825" cy="2535237"/>
          </a:xfrm>
          <a:prstGeom prst="diamond">
            <a:avLst/>
          </a:prstGeo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01862369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2834E8-F20A-A54A-ACD3-BBED22D45F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6096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5839208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6DBD7E2-A533-44BD-AD16-50011BB8A91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55F091F2-4BAD-427C-973A-6D50F0792B1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5" name="Google Shape;39;p6">
            <a:extLst>
              <a:ext uri="{FF2B5EF4-FFF2-40B4-BE49-F238E27FC236}">
                <a16:creationId xmlns:a16="http://schemas.microsoft.com/office/drawing/2014/main" id="{AB5D032D-90C4-4C2D-9B76-B0C3C736AE12}"/>
              </a:ext>
            </a:extLst>
          </p:cNvPr>
          <p:cNvSpPr/>
          <p:nvPr userDrawn="1"/>
        </p:nvSpPr>
        <p:spPr>
          <a:xfrm flipH="1">
            <a:off x="1219197" y="4493342"/>
            <a:ext cx="7541344" cy="1775503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7" name="Google Shape;38;p6">
            <a:extLst>
              <a:ext uri="{FF2B5EF4-FFF2-40B4-BE49-F238E27FC236}">
                <a16:creationId xmlns:a16="http://schemas.microsoft.com/office/drawing/2014/main" id="{20FB0192-E3CA-476A-94BA-18C06F2E6070}"/>
              </a:ext>
            </a:extLst>
          </p:cNvPr>
          <p:cNvSpPr/>
          <p:nvPr userDrawn="1"/>
        </p:nvSpPr>
        <p:spPr>
          <a:xfrm flipH="1">
            <a:off x="535481" y="3429000"/>
            <a:ext cx="3810375" cy="1435510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8064995-494E-4513-B33E-100424177E1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22146" y="332739"/>
            <a:ext cx="2209755" cy="6529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022458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17388052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80514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99116309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2163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36727658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54013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64038" y="762000"/>
            <a:ext cx="3657600" cy="53340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46959389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219200" y="2852057"/>
            <a:ext cx="4408714" cy="4005943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D069335A-0C3F-D444-ABE1-6E764AA7C0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64088" y="0"/>
            <a:ext cx="4408714" cy="4005943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87606230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6314" y="427743"/>
            <a:ext cx="5105400" cy="6002514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2A2EC66-AC5C-0F4B-A504-ABA1D7ED0EC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63745" y="2188029"/>
            <a:ext cx="2111000" cy="2481942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8684765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6314" y="427743"/>
            <a:ext cx="5105400" cy="60025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98650784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46314" y="427743"/>
            <a:ext cx="7766033" cy="60025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0081426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69229" y="427743"/>
            <a:ext cx="7489370" cy="6002514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82755525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FA53E694-D18F-6243-BA2A-0C644BCD688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8971" y="514828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3C20937-4905-7944-8C13-2F32E38151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7057" y="514828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CA5F81D8-7678-D343-87E3-0910842D717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8971" y="3497514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DC60AE60-B5FF-D941-ADB7-1E5B3E917F3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57057" y="3497514"/>
            <a:ext cx="4082142" cy="2816200"/>
          </a:xfrm>
        </p:spPr>
        <p:txBody>
          <a:bodyPr/>
          <a:lstStyle/>
          <a:p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174521440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Good friends circle in old age may boost brain functioning | Lifestyle  News,The Indian Express">
            <a:extLst>
              <a:ext uri="{FF2B5EF4-FFF2-40B4-BE49-F238E27FC236}">
                <a16:creationId xmlns:a16="http://schemas.microsoft.com/office/drawing/2014/main" id="{7B28767E-4F2D-4DE4-97ED-BB3801821E58}"/>
              </a:ext>
            </a:extLst>
          </p:cNvPr>
          <p:cNvPicPr>
            <a:picLocks noChangeAspect="1" noChangeArrowheads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2EE7FEA0-6526-4C40-BE66-D9D171C5606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9" name="Google Shape;39;p6">
            <a:extLst>
              <a:ext uri="{FF2B5EF4-FFF2-40B4-BE49-F238E27FC236}">
                <a16:creationId xmlns:a16="http://schemas.microsoft.com/office/drawing/2014/main" id="{28BD624D-67EF-43EB-8853-E20CE0807B90}"/>
              </a:ext>
            </a:extLst>
          </p:cNvPr>
          <p:cNvSpPr/>
          <p:nvPr userDrawn="1"/>
        </p:nvSpPr>
        <p:spPr>
          <a:xfrm flipH="1">
            <a:off x="5348743" y="3998404"/>
            <a:ext cx="5191437" cy="2320413"/>
          </a:xfrm>
          <a:prstGeom prst="rect">
            <a:avLst/>
          </a:prstGeom>
          <a:solidFill>
            <a:srgbClr val="173D6E">
              <a:alpha val="749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D5D5"/>
              </a:solidFill>
            </a:endParaRPr>
          </a:p>
        </p:txBody>
      </p:sp>
      <p:sp>
        <p:nvSpPr>
          <p:cNvPr id="11" name="Google Shape;38;p6">
            <a:extLst>
              <a:ext uri="{FF2B5EF4-FFF2-40B4-BE49-F238E27FC236}">
                <a16:creationId xmlns:a16="http://schemas.microsoft.com/office/drawing/2014/main" id="{744AE457-4523-4B52-974F-C3A994112B5B}"/>
              </a:ext>
            </a:extLst>
          </p:cNvPr>
          <p:cNvSpPr/>
          <p:nvPr userDrawn="1"/>
        </p:nvSpPr>
        <p:spPr>
          <a:xfrm flipH="1">
            <a:off x="5696895" y="2949676"/>
            <a:ext cx="2155052" cy="1337911"/>
          </a:xfrm>
          <a:prstGeom prst="rect">
            <a:avLst/>
          </a:prstGeom>
          <a:solidFill>
            <a:schemeClr val="bg1">
              <a:alpha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indent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852DF449-6510-4FE3-8679-5260DD29FF6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2843" y="263913"/>
            <a:ext cx="2209755" cy="6529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131455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582907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/>
          <p:cNvSpPr>
            <a:spLocks noGrp="1"/>
          </p:cNvSpPr>
          <p:nvPr>
            <p:ph type="pic" sz="quarter" idx="10"/>
          </p:nvPr>
        </p:nvSpPr>
        <p:spPr>
          <a:xfrm>
            <a:off x="1123647" y="2561406"/>
            <a:ext cx="3007896" cy="3007896"/>
          </a:xfrm>
          <a:custGeom>
            <a:avLst/>
            <a:gdLst>
              <a:gd name="connsiteX0" fmla="*/ 1503948 w 3007896"/>
              <a:gd name="connsiteY0" fmla="*/ 0 h 3007896"/>
              <a:gd name="connsiteX1" fmla="*/ 3007896 w 3007896"/>
              <a:gd name="connsiteY1" fmla="*/ 1503948 h 3007896"/>
              <a:gd name="connsiteX2" fmla="*/ 1503948 w 3007896"/>
              <a:gd name="connsiteY2" fmla="*/ 3007896 h 3007896"/>
              <a:gd name="connsiteX3" fmla="*/ 0 w 3007896"/>
              <a:gd name="connsiteY3" fmla="*/ 1503948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7896" h="3007896">
                <a:moveTo>
                  <a:pt x="1503948" y="0"/>
                </a:moveTo>
                <a:lnTo>
                  <a:pt x="3007896" y="1503948"/>
                </a:lnTo>
                <a:lnTo>
                  <a:pt x="1503948" y="3007896"/>
                </a:lnTo>
                <a:lnTo>
                  <a:pt x="0" y="15039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33259274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8200" y="730831"/>
            <a:ext cx="10515600" cy="1325563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defRPr sz="48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1D3A11-BF69-374D-A273-5598D4054BF3}" type="datetimeFigureOut">
              <a:rPr lang="ko-KR" altLang="en-US" smtClean="0"/>
              <a:t>2023-06-22</a:t>
            </a:fld>
            <a:endParaRPr kumimoji="1"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999A3-9FA5-2B49-AD28-869F7A4B72E7}" type="slidenum">
              <a:rPr lang="en-US" altLang="ko-KR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691794378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768992" y="1279336"/>
            <a:ext cx="3354434" cy="1696777"/>
          </a:xfrm>
        </p:spPr>
        <p:txBody>
          <a:bodyPr anchor="t">
            <a:noAutofit/>
          </a:bodyPr>
          <a:lstStyle>
            <a:lvl1pPr>
              <a:defRPr sz="4800"/>
            </a:lvl1pPr>
          </a:lstStyle>
          <a:p>
            <a:r>
              <a:rPr lang="ko-KR" altLang="en-US" dirty="0"/>
              <a:t>마스터 제목 스타일 편집</a:t>
            </a:r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1D3A11-BF69-374D-A273-5598D4054BF3}" type="datetimeFigureOut">
              <a:rPr lang="ko-KR" altLang="en-US" smtClean="0"/>
              <a:t>2023-06-22</a:t>
            </a:fld>
            <a:endParaRPr kumimoji="1"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999A3-9FA5-2B49-AD28-869F7A4B72E7}" type="slidenum">
              <a:rPr lang="en-US" altLang="ko-KR" smtClean="0"/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317304963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1D3A11-BF69-374D-A273-5598D4054BF3}" type="datetimeFigureOut">
              <a:rPr lang="ko-KR" altLang="en-US" smtClean="0"/>
              <a:t>2023-06-22</a:t>
            </a:fld>
            <a:endParaRPr kumimoji="1"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3999A3-9FA5-2B49-AD28-869F7A4B72E7}" type="slidenum">
              <a:rPr lang="en-US" altLang="ko-KR" smtClean="0"/>
              <a:t>‹#›</a:t>
            </a:fld>
            <a:endParaRPr kumimoji="1" lang="ko-KR" altLang="en-US"/>
          </a:p>
        </p:txBody>
      </p:sp>
      <p:sp>
        <p:nvSpPr>
          <p:cNvPr id="7" name="제목 1"/>
          <p:cNvSpPr txBox="1">
            <a:spLocks/>
          </p:cNvSpPr>
          <p:nvPr userDrawn="1"/>
        </p:nvSpPr>
        <p:spPr>
          <a:xfrm>
            <a:off x="7999366" y="1279335"/>
            <a:ext cx="3354434" cy="1696777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ko-KR" altLang="en-US" dirty="0"/>
              <a:t>마스터 제목 스타일 편집</a:t>
            </a:r>
          </a:p>
        </p:txBody>
      </p:sp>
    </p:spTree>
    <p:extLst>
      <p:ext uri="{BB962C8B-B14F-4D97-AF65-F5344CB8AC3E}">
        <p14:creationId xmlns:p14="http://schemas.microsoft.com/office/powerpoint/2010/main" val="254121008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그림 개체 틀 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837238" cy="6858000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951735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>
  <p:cSld name="Blank slide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5E40E37-2860-48AA-A2A9-5BBD78342597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94374" y="6254173"/>
            <a:ext cx="1561027" cy="461257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87174732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A1C3F8-FBC8-4919-9631-DE12E4D9FD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390E1-AAA8-4016-9BD0-F1D1C796EFED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1F5A777-79A1-40F8-8DD4-2300C46DC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E1CC78-AADB-4527-BC4F-49EB48EAD0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7176D36-9FDF-4A68-AD4B-1613013E56C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64513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44.xml"/><Relationship Id="rId34" Type="http://schemas.openxmlformats.org/officeDocument/2006/relationships/slideLayout" Target="../slideLayouts/slideLayout57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33" Type="http://schemas.openxmlformats.org/officeDocument/2006/relationships/slideLayout" Target="../slideLayouts/slideLayout56.xml"/><Relationship Id="rId38" Type="http://schemas.openxmlformats.org/officeDocument/2006/relationships/theme" Target="../theme/theme2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29" Type="http://schemas.openxmlformats.org/officeDocument/2006/relationships/slideLayout" Target="../slideLayouts/slideLayout52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32" Type="http://schemas.openxmlformats.org/officeDocument/2006/relationships/slideLayout" Target="../slideLayouts/slideLayout55.xml"/><Relationship Id="rId37" Type="http://schemas.openxmlformats.org/officeDocument/2006/relationships/slideLayout" Target="../slideLayouts/slideLayout60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slideLayout" Target="../slideLayouts/slideLayout51.xml"/><Relationship Id="rId36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31" Type="http://schemas.openxmlformats.org/officeDocument/2006/relationships/slideLayout" Target="../slideLayouts/slideLayout54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Relationship Id="rId30" Type="http://schemas.openxmlformats.org/officeDocument/2006/relationships/slideLayout" Target="../slideLayouts/slideLayout53.xml"/><Relationship Id="rId35" Type="http://schemas.openxmlformats.org/officeDocument/2006/relationships/slideLayout" Target="../slideLayouts/slideLayout58.xml"/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3.xml"/><Relationship Id="rId18" Type="http://schemas.openxmlformats.org/officeDocument/2006/relationships/slideLayout" Target="../slideLayouts/slideLayout78.xml"/><Relationship Id="rId26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81.xml"/><Relationship Id="rId34" Type="http://schemas.openxmlformats.org/officeDocument/2006/relationships/slideLayout" Target="../slideLayouts/slideLayout94.xml"/><Relationship Id="rId7" Type="http://schemas.openxmlformats.org/officeDocument/2006/relationships/slideLayout" Target="../slideLayouts/slideLayout67.xml"/><Relationship Id="rId12" Type="http://schemas.openxmlformats.org/officeDocument/2006/relationships/slideLayout" Target="../slideLayouts/slideLayout72.xml"/><Relationship Id="rId17" Type="http://schemas.openxmlformats.org/officeDocument/2006/relationships/slideLayout" Target="../slideLayouts/slideLayout77.xml"/><Relationship Id="rId25" Type="http://schemas.openxmlformats.org/officeDocument/2006/relationships/slideLayout" Target="../slideLayouts/slideLayout85.xml"/><Relationship Id="rId33" Type="http://schemas.openxmlformats.org/officeDocument/2006/relationships/slideLayout" Target="../slideLayouts/slideLayout93.xml"/><Relationship Id="rId38" Type="http://schemas.openxmlformats.org/officeDocument/2006/relationships/theme" Target="../theme/theme3.xml"/><Relationship Id="rId2" Type="http://schemas.openxmlformats.org/officeDocument/2006/relationships/slideLayout" Target="../slideLayouts/slideLayout62.xml"/><Relationship Id="rId16" Type="http://schemas.openxmlformats.org/officeDocument/2006/relationships/slideLayout" Target="../slideLayouts/slideLayout76.xml"/><Relationship Id="rId20" Type="http://schemas.openxmlformats.org/officeDocument/2006/relationships/slideLayout" Target="../slideLayouts/slideLayout80.xml"/><Relationship Id="rId29" Type="http://schemas.openxmlformats.org/officeDocument/2006/relationships/slideLayout" Target="../slideLayouts/slideLayout89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24" Type="http://schemas.openxmlformats.org/officeDocument/2006/relationships/slideLayout" Target="../slideLayouts/slideLayout84.xml"/><Relationship Id="rId32" Type="http://schemas.openxmlformats.org/officeDocument/2006/relationships/slideLayout" Target="../slideLayouts/slideLayout92.xml"/><Relationship Id="rId37" Type="http://schemas.openxmlformats.org/officeDocument/2006/relationships/slideLayout" Target="../slideLayouts/slideLayout97.xml"/><Relationship Id="rId5" Type="http://schemas.openxmlformats.org/officeDocument/2006/relationships/slideLayout" Target="../slideLayouts/slideLayout65.xml"/><Relationship Id="rId15" Type="http://schemas.openxmlformats.org/officeDocument/2006/relationships/slideLayout" Target="../slideLayouts/slideLayout75.xml"/><Relationship Id="rId23" Type="http://schemas.openxmlformats.org/officeDocument/2006/relationships/slideLayout" Target="../slideLayouts/slideLayout83.xml"/><Relationship Id="rId28" Type="http://schemas.openxmlformats.org/officeDocument/2006/relationships/slideLayout" Target="../slideLayouts/slideLayout88.xml"/><Relationship Id="rId36" Type="http://schemas.openxmlformats.org/officeDocument/2006/relationships/slideLayout" Target="../slideLayouts/slideLayout96.xml"/><Relationship Id="rId10" Type="http://schemas.openxmlformats.org/officeDocument/2006/relationships/slideLayout" Target="../slideLayouts/slideLayout70.xml"/><Relationship Id="rId19" Type="http://schemas.openxmlformats.org/officeDocument/2006/relationships/slideLayout" Target="../slideLayouts/slideLayout79.xml"/><Relationship Id="rId31" Type="http://schemas.openxmlformats.org/officeDocument/2006/relationships/slideLayout" Target="../slideLayouts/slideLayout91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slideLayout" Target="../slideLayouts/slideLayout74.xml"/><Relationship Id="rId22" Type="http://schemas.openxmlformats.org/officeDocument/2006/relationships/slideLayout" Target="../slideLayouts/slideLayout82.xml"/><Relationship Id="rId27" Type="http://schemas.openxmlformats.org/officeDocument/2006/relationships/slideLayout" Target="../slideLayouts/slideLayout87.xml"/><Relationship Id="rId30" Type="http://schemas.openxmlformats.org/officeDocument/2006/relationships/slideLayout" Target="../slideLayouts/slideLayout90.xml"/><Relationship Id="rId35" Type="http://schemas.openxmlformats.org/officeDocument/2006/relationships/slideLayout" Target="../slideLayouts/slideLayout95.xml"/><Relationship Id="rId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5AEEF55-3E72-44BF-B2F6-889F7273AA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CDAE697-FA41-4E45-8BBF-1F930730B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5EB1163-5C76-4F0D-8664-8B86581424F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FAB7C14-7958-4C9A-A5F3-43FD0C19E1AE}" type="datetimeFigureOut">
              <a:rPr lang="en-US" smtClean="0"/>
              <a:t>6/22/2023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704F173-9FD0-4268-9748-9385D128DF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986ED7-6CFD-4407-AA57-E88426D876A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5613A7-B030-4381-8713-27C271E2CC0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9996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726" r:id="rId9"/>
    <p:sldLayoutId id="2147483727" r:id="rId10"/>
    <p:sldLayoutId id="2147483652" r:id="rId11"/>
    <p:sldLayoutId id="2147483660" r:id="rId12"/>
    <p:sldLayoutId id="2147483653" r:id="rId13"/>
    <p:sldLayoutId id="2147483661" r:id="rId14"/>
    <p:sldLayoutId id="2147483654" r:id="rId15"/>
    <p:sldLayoutId id="2147483728" r:id="rId16"/>
    <p:sldLayoutId id="2147483655" r:id="rId17"/>
    <p:sldLayoutId id="2147483656" r:id="rId18"/>
    <p:sldLayoutId id="2147483657" r:id="rId19"/>
    <p:sldLayoutId id="2147483658" r:id="rId20"/>
    <p:sldLayoutId id="2147483659" r:id="rId21"/>
    <p:sldLayoutId id="2147483729" r:id="rId22"/>
    <p:sldLayoutId id="2147483730" r:id="rId2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D2C90B6-7765-264E-A011-553BA968A2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39161ADC-D25D-CD43-BBF0-79BFDCCFF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ko-KR" altLang="en-US"/>
              <a:t>마스터 텍스트 스타일을 편집하려면 클릭</a:t>
            </a:r>
          </a:p>
          <a:p>
            <a:pPr lvl="1"/>
            <a:r>
              <a:rPr kumimoji="1" lang="ko-KR" altLang="en-US"/>
              <a:t>두 번째 수준</a:t>
            </a:r>
          </a:p>
          <a:p>
            <a:pPr lvl="2"/>
            <a:r>
              <a:rPr kumimoji="1" lang="ko-KR" altLang="en-US"/>
              <a:t>세 번째 수준</a:t>
            </a:r>
          </a:p>
          <a:p>
            <a:pPr lvl="3"/>
            <a:r>
              <a:rPr kumimoji="1" lang="ko-KR" altLang="en-US"/>
              <a:t>네 번째 수준</a:t>
            </a:r>
          </a:p>
          <a:p>
            <a:pPr lvl="4"/>
            <a:r>
              <a:rPr kumimoji="1"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8D58D107-DAFA-2045-8F32-17C5EAF820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1D3A11-BF69-374D-A273-5598D4054BF3}" type="datetimeFigureOut">
              <a:t>6/22/2023</a:t>
            </a:fld>
            <a:endParaRPr kumimoji="1"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20972EC-8BAF-9E4A-A81E-50B36D73CFC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B660E8CC-C66E-294F-852A-0BCFB0420F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3999A3-9FA5-2B49-AD28-869F7A4B72E7}" type="slidenum"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5269768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41" r:id="rId10"/>
    <p:sldLayoutId id="2147483742" r:id="rId11"/>
    <p:sldLayoutId id="2147483743" r:id="rId12"/>
    <p:sldLayoutId id="2147483744" r:id="rId13"/>
    <p:sldLayoutId id="2147483745" r:id="rId14"/>
    <p:sldLayoutId id="2147483746" r:id="rId15"/>
    <p:sldLayoutId id="2147483747" r:id="rId16"/>
    <p:sldLayoutId id="2147483748" r:id="rId17"/>
    <p:sldLayoutId id="2147483749" r:id="rId18"/>
    <p:sldLayoutId id="2147483750" r:id="rId19"/>
    <p:sldLayoutId id="2147483751" r:id="rId20"/>
    <p:sldLayoutId id="2147483752" r:id="rId21"/>
    <p:sldLayoutId id="2147483753" r:id="rId22"/>
    <p:sldLayoutId id="2147483754" r:id="rId23"/>
    <p:sldLayoutId id="2147483755" r:id="rId24"/>
    <p:sldLayoutId id="2147483756" r:id="rId25"/>
    <p:sldLayoutId id="2147483757" r:id="rId26"/>
    <p:sldLayoutId id="2147483758" r:id="rId27"/>
    <p:sldLayoutId id="2147483759" r:id="rId28"/>
    <p:sldLayoutId id="2147483760" r:id="rId29"/>
    <p:sldLayoutId id="2147483761" r:id="rId30"/>
    <p:sldLayoutId id="2147483762" r:id="rId31"/>
    <p:sldLayoutId id="2147483763" r:id="rId32"/>
    <p:sldLayoutId id="2147483764" r:id="rId33"/>
    <p:sldLayoutId id="2147483765" r:id="rId34"/>
    <p:sldLayoutId id="2147483766" r:id="rId35"/>
    <p:sldLayoutId id="2147483767" r:id="rId36"/>
    <p:sldLayoutId id="2147483768" r:id="rId3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D2C90B6-7765-264E-A011-553BA968A2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39161ADC-D25D-CD43-BBF0-79BFDCCFFE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ko-KR" altLang="en-US"/>
              <a:t>마스터 텍스트 스타일을 편집하려면 클릭</a:t>
            </a:r>
          </a:p>
          <a:p>
            <a:pPr lvl="1"/>
            <a:r>
              <a:rPr kumimoji="1" lang="ko-KR" altLang="en-US"/>
              <a:t>두 번째 수준</a:t>
            </a:r>
          </a:p>
          <a:p>
            <a:pPr lvl="2"/>
            <a:r>
              <a:rPr kumimoji="1" lang="ko-KR" altLang="en-US"/>
              <a:t>세 번째 수준</a:t>
            </a:r>
          </a:p>
          <a:p>
            <a:pPr lvl="3"/>
            <a:r>
              <a:rPr kumimoji="1" lang="ko-KR" altLang="en-US"/>
              <a:t>네 번째 수준</a:t>
            </a:r>
          </a:p>
          <a:p>
            <a:pPr lvl="4"/>
            <a:r>
              <a:rPr kumimoji="1"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8D58D107-DAFA-2045-8F32-17C5EAF8202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1D3A11-BF69-374D-A273-5598D4054BF3}" type="datetimeFigureOut">
              <a:t>6/22/2023</a:t>
            </a:fld>
            <a:endParaRPr kumimoji="1"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20972EC-8BAF-9E4A-A81E-50B36D73CFC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B660E8CC-C66E-294F-852A-0BCFB0420F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3999A3-9FA5-2B49-AD28-869F7A4B72E7}" type="slidenum">
              <a:t>‹#›</a:t>
            </a:fld>
            <a:endParaRPr kumimoji="1" lang="ko-KR" altLang="en-US"/>
          </a:p>
        </p:txBody>
      </p:sp>
    </p:spTree>
    <p:extLst>
      <p:ext uri="{BB962C8B-B14F-4D97-AF65-F5344CB8AC3E}">
        <p14:creationId xmlns:p14="http://schemas.microsoft.com/office/powerpoint/2010/main" val="29409581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  <p:sldLayoutId id="2147483781" r:id="rId12"/>
    <p:sldLayoutId id="2147483782" r:id="rId13"/>
    <p:sldLayoutId id="2147483783" r:id="rId14"/>
    <p:sldLayoutId id="2147483784" r:id="rId15"/>
    <p:sldLayoutId id="2147483785" r:id="rId16"/>
    <p:sldLayoutId id="2147483786" r:id="rId17"/>
    <p:sldLayoutId id="2147483787" r:id="rId18"/>
    <p:sldLayoutId id="2147483788" r:id="rId19"/>
    <p:sldLayoutId id="2147483789" r:id="rId20"/>
    <p:sldLayoutId id="2147483790" r:id="rId21"/>
    <p:sldLayoutId id="2147483791" r:id="rId22"/>
    <p:sldLayoutId id="2147483792" r:id="rId23"/>
    <p:sldLayoutId id="2147483793" r:id="rId24"/>
    <p:sldLayoutId id="2147483794" r:id="rId25"/>
    <p:sldLayoutId id="2147483795" r:id="rId26"/>
    <p:sldLayoutId id="2147483796" r:id="rId27"/>
    <p:sldLayoutId id="2147483797" r:id="rId28"/>
    <p:sldLayoutId id="2147483798" r:id="rId29"/>
    <p:sldLayoutId id="2147483799" r:id="rId30"/>
    <p:sldLayoutId id="2147483800" r:id="rId31"/>
    <p:sldLayoutId id="2147483801" r:id="rId32"/>
    <p:sldLayoutId id="2147483802" r:id="rId33"/>
    <p:sldLayoutId id="2147483803" r:id="rId34"/>
    <p:sldLayoutId id="2147483804" r:id="rId35"/>
    <p:sldLayoutId id="2147483805" r:id="rId36"/>
    <p:sldLayoutId id="2147483806" r:id="rId37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2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9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9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9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6.xml"/><Relationship Id="rId4" Type="http://schemas.openxmlformats.org/officeDocument/2006/relationships/hyperlink" Target="https://www.winnermedical.com/the-promising-future-of-adult-diapers.html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27.jpeg"/><Relationship Id="rId7" Type="http://schemas.openxmlformats.org/officeDocument/2006/relationships/image" Target="../media/image30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12.png"/><Relationship Id="rId9" Type="http://schemas.microsoft.com/office/2007/relationships/hdphoto" Target="../media/hdphoto2.wdp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38.png"/><Relationship Id="rId3" Type="http://schemas.openxmlformats.org/officeDocument/2006/relationships/image" Target="../media/image32.png"/><Relationship Id="rId7" Type="http://schemas.openxmlformats.org/officeDocument/2006/relationships/image" Target="../media/image35.png"/><Relationship Id="rId12" Type="http://schemas.microsoft.com/office/2007/relationships/hdphoto" Target="../media/hdphoto3.wdp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png"/><Relationship Id="rId11" Type="http://schemas.openxmlformats.org/officeDocument/2006/relationships/image" Target="../media/image37.png"/><Relationship Id="rId5" Type="http://schemas.openxmlformats.org/officeDocument/2006/relationships/image" Target="../media/image33.png"/><Relationship Id="rId15" Type="http://schemas.openxmlformats.org/officeDocument/2006/relationships/image" Target="../media/image40.png"/><Relationship Id="rId10" Type="http://schemas.microsoft.com/office/2007/relationships/hdphoto" Target="../media/hdphoto2.wdp"/><Relationship Id="rId4" Type="http://schemas.openxmlformats.org/officeDocument/2006/relationships/image" Target="../media/image30.png"/><Relationship Id="rId9" Type="http://schemas.openxmlformats.org/officeDocument/2006/relationships/image" Target="../media/image31.png"/><Relationship Id="rId14" Type="http://schemas.openxmlformats.org/officeDocument/2006/relationships/image" Target="../media/image39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44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F2D4467-C1D4-4CFA-9BF3-3836002B3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38D26E0-D734-46BC-8DB6-E3F7E3AC156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47317" y="218165"/>
            <a:ext cx="4450428" cy="1315026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975C7DE2-9772-4B11-BBAC-2DFE877FB84B}"/>
              </a:ext>
            </a:extLst>
          </p:cNvPr>
          <p:cNvSpPr txBox="1"/>
          <p:nvPr/>
        </p:nvSpPr>
        <p:spPr>
          <a:xfrm>
            <a:off x="189523" y="5377951"/>
            <a:ext cx="361507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103A71"/>
                </a:solidFill>
                <a:cs typeface="72 Condensed" panose="020B0506030000000003" pitchFamily="34" charset="0"/>
              </a:rPr>
              <a:t>Farzin Shenasa</a:t>
            </a:r>
          </a:p>
          <a:p>
            <a:r>
              <a:rPr lang="en-US" sz="2000" b="1" dirty="0">
                <a:solidFill>
                  <a:srgbClr val="103A71"/>
                </a:solidFill>
                <a:cs typeface="72 Condensed" panose="020B0506030000000003" pitchFamily="34" charset="0"/>
              </a:rPr>
              <a:t>EasyLife</a:t>
            </a:r>
            <a:r>
              <a:rPr lang="en-US" sz="2000" dirty="0">
                <a:solidFill>
                  <a:srgbClr val="103A71"/>
                </a:solidFill>
                <a:cs typeface="72 Condensed" panose="020B0506030000000003" pitchFamily="34" charset="0"/>
              </a:rPr>
              <a:t> </a:t>
            </a:r>
            <a:r>
              <a:rPr lang="en-US" sz="2000" b="1" dirty="0">
                <a:solidFill>
                  <a:srgbClr val="103A71"/>
                </a:solidFill>
                <a:cs typeface="72 Condensed" panose="020B0506030000000003" pitchFamily="34" charset="0"/>
              </a:rPr>
              <a:t>Brand Team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99A9518-BA3D-40AA-A6C4-853A3664C661}"/>
              </a:ext>
            </a:extLst>
          </p:cNvPr>
          <p:cNvSpPr txBox="1"/>
          <p:nvPr/>
        </p:nvSpPr>
        <p:spPr>
          <a:xfrm>
            <a:off x="189523" y="6270503"/>
            <a:ext cx="22277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103A71"/>
                </a:solidFill>
                <a:cs typeface="72 Condensed" panose="020B0506030000000003" pitchFamily="34" charset="0"/>
              </a:rPr>
              <a:t>June 2023</a:t>
            </a:r>
            <a:endParaRPr lang="en-US" sz="1600" dirty="0">
              <a:solidFill>
                <a:srgbClr val="103A71"/>
              </a:solidFill>
              <a:cs typeface="72 Condensed" panose="020B05060300000000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913885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7A25A26-2362-4656-8330-82A43774B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6E3CCE4-1467-4DC4-BB9B-CD90FF96865F}"/>
              </a:ext>
            </a:extLst>
          </p:cNvPr>
          <p:cNvSpPr txBox="1"/>
          <p:nvPr/>
        </p:nvSpPr>
        <p:spPr>
          <a:xfrm>
            <a:off x="231570" y="958338"/>
            <a:ext cx="105507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Global researches across the world has proved that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13BE6A8-F5B1-45A6-8B39-6D7E7637AB9D}"/>
              </a:ext>
            </a:extLst>
          </p:cNvPr>
          <p:cNvSpPr txBox="1"/>
          <p:nvPr/>
        </p:nvSpPr>
        <p:spPr>
          <a:xfrm>
            <a:off x="231570" y="1799574"/>
            <a:ext cx="1055073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The probability of Incontinence increases significantly with 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age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EE3E631-DF75-4DCC-AB2A-A1AC9CC936D0}"/>
              </a:ext>
            </a:extLst>
          </p:cNvPr>
          <p:cNvSpPr txBox="1"/>
          <p:nvPr/>
        </p:nvSpPr>
        <p:spPr>
          <a:xfrm>
            <a:off x="241300" y="1007883"/>
            <a:ext cx="105507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Iran population is significantly getting old in new future.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FE520D2-4520-4C30-ADE9-38CE01EAD2B2}"/>
              </a:ext>
            </a:extLst>
          </p:cNvPr>
          <p:cNvSpPr txBox="1"/>
          <p:nvPr/>
        </p:nvSpPr>
        <p:spPr>
          <a:xfrm>
            <a:off x="241300" y="1750030"/>
            <a:ext cx="119507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By 2050, 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22%</a:t>
            </a: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of the population would be 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people</a:t>
            </a:r>
            <a:r>
              <a:rPr lang="en-US" sz="4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above</a:t>
            </a:r>
            <a:r>
              <a:rPr lang="en-US" sz="4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65</a:t>
            </a: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.</a:t>
            </a:r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B9F620BE-2213-4887-8215-3D00E02D353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97753908"/>
              </p:ext>
            </p:extLst>
          </p:nvPr>
        </p:nvGraphicFramePr>
        <p:xfrm>
          <a:off x="241300" y="2224815"/>
          <a:ext cx="11544299" cy="43505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308771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10" grpId="0"/>
      <p:bldP spid="10" grpId="1"/>
      <p:bldP spid="11" grpId="0"/>
      <p:bldP spid="12" grpId="0"/>
      <p:bldGraphic spid="13" grpId="0">
        <p:bldAsOne/>
      </p:bldGraphic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D46FA7C-F6ED-432F-A926-90FD31049F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389101"/>
            <a:ext cx="12221142" cy="815177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5FEBF2B-2CFE-425A-ACD0-105AFD8EA8E3}"/>
              </a:ext>
            </a:extLst>
          </p:cNvPr>
          <p:cNvSpPr/>
          <p:nvPr/>
        </p:nvSpPr>
        <p:spPr>
          <a:xfrm>
            <a:off x="-355601" y="-266700"/>
            <a:ext cx="12830629" cy="7391400"/>
          </a:xfrm>
          <a:prstGeom prst="rect">
            <a:avLst/>
          </a:prstGeom>
          <a:solidFill>
            <a:schemeClr val="bg1">
              <a:alpha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7B50D44-F9C9-4E4F-BFFE-33A0F4703F8F}"/>
              </a:ext>
            </a:extLst>
          </p:cNvPr>
          <p:cNvSpPr txBox="1"/>
          <p:nvPr/>
        </p:nvSpPr>
        <p:spPr>
          <a:xfrm>
            <a:off x="161339" y="1366897"/>
            <a:ext cx="4791662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It usually takes about </a:t>
            </a:r>
            <a:r>
              <a:rPr lang="en-US" sz="32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1.5 year </a:t>
            </a:r>
            <a:r>
              <a:rPr lang="en-US" sz="32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for sufferers to expose their condition with an urologist or gynecologist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2448416-678F-4D5E-A4A0-B9F2BCBE94D9}"/>
              </a:ext>
            </a:extLst>
          </p:cNvPr>
          <p:cNvSpPr txBox="1"/>
          <p:nvPr/>
        </p:nvSpPr>
        <p:spPr>
          <a:xfrm>
            <a:off x="1065247" y="2759856"/>
            <a:ext cx="1009064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due to </a:t>
            </a:r>
            <a:r>
              <a:rPr lang="en-US" sz="6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Denial </a:t>
            </a:r>
            <a:r>
              <a:rPr lang="en-US" sz="44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&amp;</a:t>
            </a:r>
            <a:r>
              <a:rPr lang="en-US" sz="6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Embarrassment</a:t>
            </a:r>
            <a:r>
              <a:rPr lang="en-US" sz="6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. . 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31903C8-455D-4A08-9481-9BAE9CEC412E}"/>
              </a:ext>
            </a:extLst>
          </p:cNvPr>
          <p:cNvSpPr txBox="1"/>
          <p:nvPr/>
        </p:nvSpPr>
        <p:spPr>
          <a:xfrm>
            <a:off x="381000" y="6408416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U&amp;A survey 2022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5A6FD3F-AE7D-4E7E-9A4E-FF3CA7A0F481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94374" y="6254173"/>
            <a:ext cx="1561027" cy="461257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7291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1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  <p:bldP spid="11" grpId="0"/>
      <p:bldP spid="7" grpId="0"/>
      <p:bldP spid="7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6D46FA7C-F6ED-432F-A926-90FD31049F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389101"/>
            <a:ext cx="12221142" cy="8151779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45FEBF2B-2CFE-425A-ACD0-105AFD8EA8E3}"/>
              </a:ext>
            </a:extLst>
          </p:cNvPr>
          <p:cNvSpPr/>
          <p:nvPr/>
        </p:nvSpPr>
        <p:spPr>
          <a:xfrm>
            <a:off x="-222068" y="-266700"/>
            <a:ext cx="12769668" cy="7391400"/>
          </a:xfrm>
          <a:prstGeom prst="rect">
            <a:avLst/>
          </a:prstGeom>
          <a:solidFill>
            <a:schemeClr val="bg1">
              <a:alpha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BE7945B-78A1-4F28-9562-01D4B03FF682}"/>
              </a:ext>
            </a:extLst>
          </p:cNvPr>
          <p:cNvSpPr txBox="1"/>
          <p:nvPr/>
        </p:nvSpPr>
        <p:spPr>
          <a:xfrm>
            <a:off x="0" y="2459504"/>
            <a:ext cx="3630309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How do they </a:t>
            </a:r>
            <a:r>
              <a:rPr lang="en-US" sz="4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manage</a:t>
            </a: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their Incontinence 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110A574-BC71-4389-95E6-46581D7AE498}"/>
              </a:ext>
            </a:extLst>
          </p:cNvPr>
          <p:cNvSpPr txBox="1"/>
          <p:nvPr/>
        </p:nvSpPr>
        <p:spPr>
          <a:xfrm>
            <a:off x="4700352" y="155732"/>
            <a:ext cx="7722681" cy="72879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71500" indent="-5715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Isolation &amp; Avoiding the society</a:t>
            </a:r>
          </a:p>
          <a:p>
            <a:pPr marL="571500" indent="-5715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Drinking less water</a:t>
            </a:r>
          </a:p>
          <a:p>
            <a:pPr marL="571500" indent="-5715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Constant changing of underwear</a:t>
            </a:r>
          </a:p>
          <a:p>
            <a:pPr marL="571500" indent="-5715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Putting towel in their underwear</a:t>
            </a:r>
          </a:p>
          <a:p>
            <a:pPr marL="571500" indent="-57150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4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Using UI management products</a:t>
            </a:r>
          </a:p>
          <a:p>
            <a:pPr marL="571500" indent="-571500">
              <a:lnSpc>
                <a:spcPct val="200000"/>
              </a:lnSpc>
              <a:buFont typeface="Arial" panose="020B0604020202020204" pitchFamily="34" charset="0"/>
              <a:buChar char="•"/>
            </a:pPr>
            <a:endParaRPr lang="en-US" sz="4000" dirty="0">
              <a:solidFill>
                <a:srgbClr val="002060"/>
              </a:solidFill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34F2499-F272-44ED-BB70-9FDADC90C990}"/>
              </a:ext>
            </a:extLst>
          </p:cNvPr>
          <p:cNvSpPr txBox="1"/>
          <p:nvPr/>
        </p:nvSpPr>
        <p:spPr>
          <a:xfrm>
            <a:off x="400455" y="6408416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U&amp;A survey 2022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3964587-4623-42EB-BAEF-A840C8BEEA2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94374" y="6254173"/>
            <a:ext cx="1561027" cy="461257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9734698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build="p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</p:grpSp>
      <p:sp>
        <p:nvSpPr>
          <p:cNvPr id="277" name="TextBox 276">
            <a:extLst>
              <a:ext uri="{FF2B5EF4-FFF2-40B4-BE49-F238E27FC236}">
                <a16:creationId xmlns:a16="http://schemas.microsoft.com/office/drawing/2014/main" id="{E63C67AE-8A97-4D92-909A-70CF6F69BF2F}"/>
              </a:ext>
            </a:extLst>
          </p:cNvPr>
          <p:cNvSpPr txBox="1"/>
          <p:nvPr/>
        </p:nvSpPr>
        <p:spPr>
          <a:xfrm>
            <a:off x="2444039" y="2111790"/>
            <a:ext cx="720419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UI management products </a:t>
            </a:r>
            <a:b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penetration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 around </a:t>
            </a:r>
            <a:b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the world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16AAD4E6-DE14-46CC-8D8E-37FF3B8BC94D}"/>
              </a:ext>
            </a:extLst>
          </p:cNvPr>
          <p:cNvSpPr txBox="1"/>
          <p:nvPr/>
        </p:nvSpPr>
        <p:spPr>
          <a:xfrm>
            <a:off x="127269" y="6393353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Source : US department of Health &amp; Human services</a:t>
            </a:r>
          </a:p>
        </p:txBody>
      </p:sp>
    </p:spTree>
    <p:extLst>
      <p:ext uri="{BB962C8B-B14F-4D97-AF65-F5344CB8AC3E}">
        <p14:creationId xmlns:p14="http://schemas.microsoft.com/office/powerpoint/2010/main" val="3639407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Rectangle 274">
            <a:extLst>
              <a:ext uri="{FF2B5EF4-FFF2-40B4-BE49-F238E27FC236}">
                <a16:creationId xmlns:a16="http://schemas.microsoft.com/office/drawing/2014/main" id="{69E9C313-D7EF-4B01-8ED7-81B1284112A9}"/>
              </a:ext>
            </a:extLst>
          </p:cNvPr>
          <p:cNvSpPr/>
          <p:nvPr/>
        </p:nvSpPr>
        <p:spPr>
          <a:xfrm>
            <a:off x="-494748" y="-177248"/>
            <a:ext cx="12903200" cy="7391400"/>
          </a:xfrm>
          <a:prstGeom prst="rect">
            <a:avLst/>
          </a:prstGeom>
          <a:solidFill>
            <a:schemeClr val="bg1">
              <a:lumMod val="95000"/>
              <a:alpha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72 Condensed"/>
              <a:cs typeface="+mn-cs"/>
            </a:endParaRPr>
          </a:p>
        </p:txBody>
      </p:sp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457425" y="702863"/>
            <a:ext cx="16857808" cy="10113588"/>
            <a:chOff x="2654821" y="2311071"/>
            <a:chExt cx="2279715" cy="1262120"/>
          </a:xfrm>
          <a:solidFill>
            <a:srgbClr val="A6A6A6"/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6E8F9346-B1A2-4409-B589-278567107DA2}"/>
              </a:ext>
            </a:extLst>
          </p:cNvPr>
          <p:cNvSpPr/>
          <p:nvPr/>
        </p:nvSpPr>
        <p:spPr>
          <a:xfrm>
            <a:off x="990767" y="-1866707"/>
            <a:ext cx="1063487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Urinary Incontinence Penetration in The World and IRAN 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09BDA63C-459F-41E5-9A2F-36C6273A1FF3}"/>
              </a:ext>
            </a:extLst>
          </p:cNvPr>
          <p:cNvSpPr txBox="1"/>
          <p:nvPr/>
        </p:nvSpPr>
        <p:spPr>
          <a:xfrm>
            <a:off x="108581" y="3617435"/>
            <a:ext cx="27590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Northern America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65%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pic>
        <p:nvPicPr>
          <p:cNvPr id="263" name="Picture 262">
            <a:extLst>
              <a:ext uri="{FF2B5EF4-FFF2-40B4-BE49-F238E27FC236}">
                <a16:creationId xmlns:a16="http://schemas.microsoft.com/office/drawing/2014/main" id="{F202B9DC-FEC0-43AB-A9ED-95E629AF6BC5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39102" y="6225230"/>
            <a:ext cx="1840423" cy="5610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020646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Rectangle 274">
            <a:extLst>
              <a:ext uri="{FF2B5EF4-FFF2-40B4-BE49-F238E27FC236}">
                <a16:creationId xmlns:a16="http://schemas.microsoft.com/office/drawing/2014/main" id="{69E9C313-D7EF-4B01-8ED7-81B1284112A9}"/>
              </a:ext>
            </a:extLst>
          </p:cNvPr>
          <p:cNvSpPr/>
          <p:nvPr/>
        </p:nvSpPr>
        <p:spPr>
          <a:xfrm>
            <a:off x="-494748" y="-177248"/>
            <a:ext cx="12903200" cy="7391400"/>
          </a:xfrm>
          <a:prstGeom prst="rect">
            <a:avLst/>
          </a:prstGeom>
          <a:solidFill>
            <a:schemeClr val="bg1">
              <a:lumMod val="95000"/>
              <a:alpha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72 Condensed"/>
              <a:cs typeface="+mn-cs"/>
            </a:endParaRPr>
          </a:p>
        </p:txBody>
      </p:sp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-8305800" y="-1866707"/>
            <a:ext cx="24154319" cy="15137695"/>
            <a:chOff x="2654821" y="2311071"/>
            <a:chExt cx="2279715" cy="1262120"/>
          </a:xfrm>
          <a:solidFill>
            <a:srgbClr val="A6A6A6"/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</p:grpSp>
      <p:sp>
        <p:nvSpPr>
          <p:cNvPr id="273" name="Rectangle 272">
            <a:extLst>
              <a:ext uri="{FF2B5EF4-FFF2-40B4-BE49-F238E27FC236}">
                <a16:creationId xmlns:a16="http://schemas.microsoft.com/office/drawing/2014/main" id="{6E8F9346-B1A2-4409-B589-278567107DA2}"/>
              </a:ext>
            </a:extLst>
          </p:cNvPr>
          <p:cNvSpPr/>
          <p:nvPr/>
        </p:nvSpPr>
        <p:spPr>
          <a:xfrm>
            <a:off x="990767" y="-1866707"/>
            <a:ext cx="1063487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Urinary Incontinence Penetration in The World and IRAN 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390F1F59-2AF7-4359-B924-0ADCBAAEA544}"/>
              </a:ext>
            </a:extLst>
          </p:cNvPr>
          <p:cNvSpPr txBox="1"/>
          <p:nvPr/>
        </p:nvSpPr>
        <p:spPr>
          <a:xfrm>
            <a:off x="348447" y="3490515"/>
            <a:ext cx="27590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Western Europe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58%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8A157AF4-1FDD-47AF-8F1A-319A1615F0FE}"/>
              </a:ext>
            </a:extLst>
          </p:cNvPr>
          <p:cNvSpPr txBox="1"/>
          <p:nvPr/>
        </p:nvSpPr>
        <p:spPr>
          <a:xfrm>
            <a:off x="-5455736" y="5730927"/>
            <a:ext cx="27590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Northern America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65%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pic>
        <p:nvPicPr>
          <p:cNvPr id="264" name="Picture 263">
            <a:extLst>
              <a:ext uri="{FF2B5EF4-FFF2-40B4-BE49-F238E27FC236}">
                <a16:creationId xmlns:a16="http://schemas.microsoft.com/office/drawing/2014/main" id="{DD0D3A06-F17E-4098-AC23-4291E25FDDD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39102" y="6225230"/>
            <a:ext cx="1840423" cy="5610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7027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Rectangle 274">
            <a:extLst>
              <a:ext uri="{FF2B5EF4-FFF2-40B4-BE49-F238E27FC236}">
                <a16:creationId xmlns:a16="http://schemas.microsoft.com/office/drawing/2014/main" id="{69E9C313-D7EF-4B01-8ED7-81B1284112A9}"/>
              </a:ext>
            </a:extLst>
          </p:cNvPr>
          <p:cNvSpPr/>
          <p:nvPr/>
        </p:nvSpPr>
        <p:spPr>
          <a:xfrm>
            <a:off x="-494748" y="-177248"/>
            <a:ext cx="12903200" cy="7391400"/>
          </a:xfrm>
          <a:prstGeom prst="rect">
            <a:avLst/>
          </a:prstGeom>
          <a:solidFill>
            <a:schemeClr val="bg1">
              <a:lumMod val="95000"/>
              <a:alpha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72 Condensed"/>
              <a:cs typeface="+mn-cs"/>
            </a:endParaRPr>
          </a:p>
        </p:txBody>
      </p:sp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-11086393" y="-2704907"/>
            <a:ext cx="24154319" cy="15137695"/>
            <a:chOff x="2654821" y="2311071"/>
            <a:chExt cx="2279715" cy="1262120"/>
          </a:xfrm>
          <a:solidFill>
            <a:srgbClr val="A6A6A6"/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</p:grpSp>
      <p:sp>
        <p:nvSpPr>
          <p:cNvPr id="266" name="TextBox 265">
            <a:extLst>
              <a:ext uri="{FF2B5EF4-FFF2-40B4-BE49-F238E27FC236}">
                <a16:creationId xmlns:a16="http://schemas.microsoft.com/office/drawing/2014/main" id="{390F1F59-2AF7-4359-B924-0ADCBAAEA544}"/>
              </a:ext>
            </a:extLst>
          </p:cNvPr>
          <p:cNvSpPr txBox="1"/>
          <p:nvPr/>
        </p:nvSpPr>
        <p:spPr>
          <a:xfrm>
            <a:off x="2053157" y="2176694"/>
            <a:ext cx="27590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Western Europe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58%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8A157AF4-1FDD-47AF-8F1A-319A1615F0FE}"/>
              </a:ext>
            </a:extLst>
          </p:cNvPr>
          <p:cNvSpPr txBox="1"/>
          <p:nvPr/>
        </p:nvSpPr>
        <p:spPr>
          <a:xfrm>
            <a:off x="-10764843" y="5911277"/>
            <a:ext cx="27590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Northern America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65%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040D9389-EAC8-4A6D-8814-E79D922271A9}"/>
              </a:ext>
            </a:extLst>
          </p:cNvPr>
          <p:cNvSpPr txBox="1"/>
          <p:nvPr/>
        </p:nvSpPr>
        <p:spPr>
          <a:xfrm>
            <a:off x="9675678" y="4251295"/>
            <a:ext cx="27590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Japan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80%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pic>
        <p:nvPicPr>
          <p:cNvPr id="264" name="Picture 263">
            <a:extLst>
              <a:ext uri="{FF2B5EF4-FFF2-40B4-BE49-F238E27FC236}">
                <a16:creationId xmlns:a16="http://schemas.microsoft.com/office/drawing/2014/main" id="{C74BFC2F-2298-4F73-BB74-DF158F32EB90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39102" y="6225230"/>
            <a:ext cx="1840423" cy="5610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18927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Rectangle 274">
            <a:extLst>
              <a:ext uri="{FF2B5EF4-FFF2-40B4-BE49-F238E27FC236}">
                <a16:creationId xmlns:a16="http://schemas.microsoft.com/office/drawing/2014/main" id="{69E9C313-D7EF-4B01-8ED7-81B1284112A9}"/>
              </a:ext>
            </a:extLst>
          </p:cNvPr>
          <p:cNvSpPr/>
          <p:nvPr/>
        </p:nvSpPr>
        <p:spPr>
          <a:xfrm>
            <a:off x="-494748" y="-177248"/>
            <a:ext cx="12903200" cy="7391400"/>
          </a:xfrm>
          <a:prstGeom prst="rect">
            <a:avLst/>
          </a:prstGeom>
          <a:solidFill>
            <a:schemeClr val="bg1">
              <a:lumMod val="95000"/>
              <a:alpha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72 Condensed"/>
              <a:cs typeface="+mn-cs"/>
            </a:endParaRPr>
          </a:p>
        </p:txBody>
      </p:sp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-79813" y="744325"/>
            <a:ext cx="11239126" cy="6956202"/>
            <a:chOff x="2654821" y="2311071"/>
            <a:chExt cx="2279715" cy="1262120"/>
          </a:xfrm>
          <a:solidFill>
            <a:srgbClr val="A6A6A6"/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</p:grpSp>
      <p:sp>
        <p:nvSpPr>
          <p:cNvPr id="266" name="TextBox 265">
            <a:extLst>
              <a:ext uri="{FF2B5EF4-FFF2-40B4-BE49-F238E27FC236}">
                <a16:creationId xmlns:a16="http://schemas.microsoft.com/office/drawing/2014/main" id="{390F1F59-2AF7-4359-B924-0ADCBAAEA544}"/>
              </a:ext>
            </a:extLst>
          </p:cNvPr>
          <p:cNvSpPr txBox="1"/>
          <p:nvPr/>
        </p:nvSpPr>
        <p:spPr>
          <a:xfrm>
            <a:off x="4345067" y="2022237"/>
            <a:ext cx="243115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Western Europe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58%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8A157AF4-1FDD-47AF-8F1A-319A1615F0FE}"/>
              </a:ext>
            </a:extLst>
          </p:cNvPr>
          <p:cNvSpPr txBox="1"/>
          <p:nvPr/>
        </p:nvSpPr>
        <p:spPr>
          <a:xfrm>
            <a:off x="2493799" y="3350605"/>
            <a:ext cx="27590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Northern America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65%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040D9389-EAC8-4A6D-8814-E79D922271A9}"/>
              </a:ext>
            </a:extLst>
          </p:cNvPr>
          <p:cNvSpPr txBox="1"/>
          <p:nvPr/>
        </p:nvSpPr>
        <p:spPr>
          <a:xfrm>
            <a:off x="9220788" y="3797827"/>
            <a:ext cx="27590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Japan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80%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72 Condensed"/>
              <a:cs typeface="72 Condensed" panose="020B0506030000000003" pitchFamily="34" charset="0"/>
            </a:endParaRPr>
          </a:p>
        </p:txBody>
      </p:sp>
      <p:pic>
        <p:nvPicPr>
          <p:cNvPr id="264" name="Picture 263">
            <a:extLst>
              <a:ext uri="{FF2B5EF4-FFF2-40B4-BE49-F238E27FC236}">
                <a16:creationId xmlns:a16="http://schemas.microsoft.com/office/drawing/2014/main" id="{C74BFC2F-2298-4F73-BB74-DF158F32EB9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39102" y="6225230"/>
            <a:ext cx="1840423" cy="561027"/>
          </a:xfrm>
          <a:prstGeom prst="rect">
            <a:avLst/>
          </a:prstGeom>
        </p:spPr>
      </p:pic>
      <p:sp>
        <p:nvSpPr>
          <p:cNvPr id="265" name="TextBox 264">
            <a:extLst>
              <a:ext uri="{FF2B5EF4-FFF2-40B4-BE49-F238E27FC236}">
                <a16:creationId xmlns:a16="http://schemas.microsoft.com/office/drawing/2014/main" id="{CDEB0736-3DDB-42AD-923D-5811F2E93986}"/>
              </a:ext>
            </a:extLst>
          </p:cNvPr>
          <p:cNvSpPr txBox="1"/>
          <p:nvPr/>
        </p:nvSpPr>
        <p:spPr>
          <a:xfrm>
            <a:off x="7092647" y="3324716"/>
            <a:ext cx="27590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72 Condensed" panose="020B0506030000000003" pitchFamily="34" charset="0"/>
              </a:rPr>
              <a:t>IRAN 11%</a:t>
            </a:r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C330B4E8-9E61-4C61-947D-725DEF9B8B30}"/>
              </a:ext>
            </a:extLst>
          </p:cNvPr>
          <p:cNvSpPr/>
          <p:nvPr/>
        </p:nvSpPr>
        <p:spPr>
          <a:xfrm>
            <a:off x="390164" y="6244133"/>
            <a:ext cx="7830399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Source : 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  <a:hlinkClick r:id="rId4"/>
              </a:rPr>
              <a:t>Winner Medical Website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Source : Zarrin Penetration study 2022 </a:t>
            </a:r>
          </a:p>
        </p:txBody>
      </p:sp>
    </p:spTree>
    <p:extLst>
      <p:ext uri="{BB962C8B-B14F-4D97-AF65-F5344CB8AC3E}">
        <p14:creationId xmlns:p14="http://schemas.microsoft.com/office/powerpoint/2010/main" val="18641192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01C6D45-8B7D-484B-BCA2-A82614552D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72971" y="2482395"/>
            <a:ext cx="10046057" cy="2968439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9863647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A840951-32D5-4798-A30B-B9F9DA5CD9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7441"/>
            <a:ext cx="12192000" cy="6858000"/>
          </a:xfrm>
          <a:prstGeom prst="rect">
            <a:avLst/>
          </a:prstGeom>
        </p:spPr>
      </p:pic>
      <p:pic>
        <p:nvPicPr>
          <p:cNvPr id="11" name="Picture 4" descr="Vision Mission Values Stock Illustrations, Images &amp;amp; Vectors | Shutterstock">
            <a:extLst>
              <a:ext uri="{FF2B5EF4-FFF2-40B4-BE49-F238E27FC236}">
                <a16:creationId xmlns:a16="http://schemas.microsoft.com/office/drawing/2014/main" id="{00CD13FE-BD1E-4D57-8347-94A64BF4159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901497" y="1415475"/>
            <a:ext cx="582912" cy="7356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40C564C4-C654-441A-97FE-4C9494D7207D}"/>
              </a:ext>
            </a:extLst>
          </p:cNvPr>
          <p:cNvSpPr/>
          <p:nvPr/>
        </p:nvSpPr>
        <p:spPr>
          <a:xfrm>
            <a:off x="2815333" y="1415475"/>
            <a:ext cx="6665806" cy="943672"/>
          </a:xfrm>
          <a:prstGeom prst="roundRect">
            <a:avLst>
              <a:gd name="adj" fmla="val 365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To be the most preferred brand in offering care and innovation of </a:t>
            </a:r>
            <a:r>
              <a:rPr lang="en-US" b="1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adult category </a:t>
            </a:r>
            <a:r>
              <a:rPr lang="en-US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in region.</a:t>
            </a:r>
            <a:endParaRPr lang="en-US" sz="700" b="1" dirty="0">
              <a:solidFill>
                <a:srgbClr val="103A71"/>
              </a:solidFill>
              <a:latin typeface="72 Condensed" panose="020B0506030000000003" pitchFamily="34" charset="0"/>
              <a:cs typeface="72 Condensed" panose="020B0506030000000003" pitchFamily="34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CFF5C29-CBAB-4356-9CFC-88BAE94B6A8E}"/>
              </a:ext>
            </a:extLst>
          </p:cNvPr>
          <p:cNvSpPr txBox="1"/>
          <p:nvPr/>
        </p:nvSpPr>
        <p:spPr>
          <a:xfrm>
            <a:off x="2484409" y="305173"/>
            <a:ext cx="68757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How do we define our self ?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B6935F12-720E-41AC-99DA-5851621C26F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294374" y="6254173"/>
            <a:ext cx="1561027" cy="461257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  <p:grpSp>
        <p:nvGrpSpPr>
          <p:cNvPr id="25" name="Group 24">
            <a:extLst>
              <a:ext uri="{FF2B5EF4-FFF2-40B4-BE49-F238E27FC236}">
                <a16:creationId xmlns:a16="http://schemas.microsoft.com/office/drawing/2014/main" id="{8FF6109B-34A4-4496-8F14-0B259C56252A}"/>
              </a:ext>
            </a:extLst>
          </p:cNvPr>
          <p:cNvGrpSpPr/>
          <p:nvPr/>
        </p:nvGrpSpPr>
        <p:grpSpPr>
          <a:xfrm>
            <a:off x="2832300" y="2429152"/>
            <a:ext cx="6648839" cy="2027030"/>
            <a:chOff x="2897218" y="2345191"/>
            <a:chExt cx="6648839" cy="2027030"/>
          </a:xfrm>
        </p:grpSpPr>
        <p:sp>
          <p:nvSpPr>
            <p:cNvPr id="26" name="Rectangle: Rounded Corners 25">
              <a:extLst>
                <a:ext uri="{FF2B5EF4-FFF2-40B4-BE49-F238E27FC236}">
                  <a16:creationId xmlns:a16="http://schemas.microsoft.com/office/drawing/2014/main" id="{08AFD944-1600-444B-ACFD-BE662346324B}"/>
                </a:ext>
              </a:extLst>
            </p:cNvPr>
            <p:cNvSpPr/>
            <p:nvPr/>
          </p:nvSpPr>
          <p:spPr>
            <a:xfrm>
              <a:off x="2897218" y="2447924"/>
              <a:ext cx="6648839" cy="1759348"/>
            </a:xfrm>
            <a:prstGeom prst="roundRect">
              <a:avLst>
                <a:gd name="adj" fmla="val 365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E4B5163C-E23A-4610-98B0-29CA36A63443}"/>
                </a:ext>
              </a:extLst>
            </p:cNvPr>
            <p:cNvSpPr/>
            <p:nvPr/>
          </p:nvSpPr>
          <p:spPr>
            <a:xfrm>
              <a:off x="2909889" y="2345191"/>
              <a:ext cx="6571249" cy="20270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endParaRPr>
            </a:p>
            <a:p>
              <a:pPr marL="119063" marR="0" lvl="1" indent="-119063" algn="just" defTabSz="300038" rtl="0" eaLnBrk="1" fontAlgn="auto" latinLnBrk="0" hangingPunct="1">
                <a:lnSpc>
                  <a:spcPct val="130000"/>
                </a:lnSpc>
                <a:spcBef>
                  <a:spcPct val="0"/>
                </a:spcBef>
                <a:spcAft>
                  <a:spcPct val="15000"/>
                </a:spcAft>
                <a:buClr>
                  <a:prstClr val="black">
                    <a:lumMod val="85000"/>
                    <a:lumOff val="15000"/>
                  </a:prstClr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Empower more people to live with Different challenges</a:t>
              </a:r>
              <a:r>
                <a:rPr kumimoji="0" lang="fa-I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of Middle age onwards, without any limit, fear &amp; embarrassment and enjoy fuller life. (with focus on Incontinence)</a:t>
              </a:r>
            </a:p>
            <a:p>
              <a:pPr marL="119063" marR="0" lvl="1" indent="-119063" algn="just" defTabSz="300038" rtl="0" eaLnBrk="1" fontAlgn="auto" latinLnBrk="0" hangingPunct="1">
                <a:lnSpc>
                  <a:spcPct val="130000"/>
                </a:lnSpc>
                <a:spcBef>
                  <a:spcPct val="0"/>
                </a:spcBef>
                <a:spcAft>
                  <a:spcPct val="15000"/>
                </a:spcAft>
                <a:buClr>
                  <a:prstClr val="black">
                    <a:lumMod val="85000"/>
                    <a:lumOff val="15000"/>
                  </a:prstClr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Helping caregivers directly &amp; indirectly to have better quality of life.</a:t>
              </a:r>
              <a:endParaRPr kumimoji="0" lang="en-US" sz="700" b="0" i="0" u="none" strike="noStrike" kern="1200" cap="none" spc="0" normalizeH="0" baseline="0" noProof="0" dirty="0">
                <a:ln>
                  <a:noFill/>
                </a:ln>
                <a:solidFill>
                  <a:srgbClr val="103A7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endParaRPr>
            </a:p>
            <a:p>
              <a:pPr marL="0" marR="0" lvl="1" indent="0" algn="just" defTabSz="300038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endParaRPr>
            </a:p>
          </p:txBody>
        </p:sp>
      </p:grpSp>
      <p:pic>
        <p:nvPicPr>
          <p:cNvPr id="28" name="Picture 4" descr="Vision Mission Values Stock Illustrations, Images &amp;amp; Vectors | Shutterstock">
            <a:extLst>
              <a:ext uri="{FF2B5EF4-FFF2-40B4-BE49-F238E27FC236}">
                <a16:creationId xmlns:a16="http://schemas.microsoft.com/office/drawing/2014/main" id="{576BE33D-42FB-49E7-8403-ABE0607EB8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901497" y="3082836"/>
            <a:ext cx="605413" cy="692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4" descr="Vision Mission Values Stock Illustrations, Images &amp;amp; Vectors | Shutterstock">
            <a:extLst>
              <a:ext uri="{FF2B5EF4-FFF2-40B4-BE49-F238E27FC236}">
                <a16:creationId xmlns:a16="http://schemas.microsoft.com/office/drawing/2014/main" id="{6931909B-ADA5-48AD-9A63-F156F04DAB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890246" y="4319744"/>
            <a:ext cx="605413" cy="7741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FFD88193-6174-40E6-B813-0E9B5DAAAE89}"/>
              </a:ext>
            </a:extLst>
          </p:cNvPr>
          <p:cNvSpPr/>
          <p:nvPr/>
        </p:nvSpPr>
        <p:spPr>
          <a:xfrm>
            <a:off x="2844971" y="4393966"/>
            <a:ext cx="6648839" cy="577230"/>
          </a:xfrm>
          <a:prstGeom prst="roundRect">
            <a:avLst>
              <a:gd name="adj" fmla="val 3654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Alliance</a:t>
            </a:r>
            <a:r>
              <a:rPr lang="en-US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|</a:t>
            </a:r>
            <a:r>
              <a:rPr lang="en-AU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Self-esteem</a:t>
            </a:r>
            <a:r>
              <a:rPr lang="en-US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|</a:t>
            </a:r>
            <a:r>
              <a:rPr lang="en-AU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Passion|</a:t>
            </a:r>
            <a:r>
              <a:rPr lang="en-US" dirty="0">
                <a:solidFill>
                  <a:srgbClr val="103A7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Quality of life</a:t>
            </a:r>
            <a:endParaRPr lang="en-US" sz="2000" dirty="0">
              <a:solidFill>
                <a:srgbClr val="103A71"/>
              </a:solidFill>
              <a:latin typeface="72 Condensed" panose="020B0506030000000003" pitchFamily="34" charset="0"/>
              <a:cs typeface="72 Condensed" panose="020B0506030000000003" pitchFamily="34" charset="0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A48A561-AD7C-4C23-85C4-C3427E1456F9}"/>
              </a:ext>
            </a:extLst>
          </p:cNvPr>
          <p:cNvGrpSpPr/>
          <p:nvPr/>
        </p:nvGrpSpPr>
        <p:grpSpPr>
          <a:xfrm>
            <a:off x="2087599" y="5265497"/>
            <a:ext cx="4299621" cy="746011"/>
            <a:chOff x="1993464" y="5278547"/>
            <a:chExt cx="4299621" cy="746011"/>
          </a:xfrm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091FA419-C9BD-47EB-B487-F7AECBF2926E}"/>
                </a:ext>
              </a:extLst>
            </p:cNvPr>
            <p:cNvSpPr/>
            <p:nvPr/>
          </p:nvSpPr>
          <p:spPr>
            <a:xfrm>
              <a:off x="2321901" y="5278547"/>
              <a:ext cx="3642748" cy="746011"/>
            </a:xfrm>
            <a:prstGeom prst="roundRect">
              <a:avLst>
                <a:gd name="adj" fmla="val 365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endParaRP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F819243-E09D-4A23-BD24-35FF9DF89F1B}"/>
                </a:ext>
              </a:extLst>
            </p:cNvPr>
            <p:cNvSpPr/>
            <p:nvPr/>
          </p:nvSpPr>
          <p:spPr>
            <a:xfrm>
              <a:off x="1993464" y="5312185"/>
              <a:ext cx="4299621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Brand Core Concept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Being together </a:t>
              </a: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(</a:t>
              </a:r>
              <a:r>
                <a:rPr kumimoji="0" lang="fa-I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B Nazanin" panose="00000400000000000000" pitchFamily="2" charset="-78"/>
                </a:rPr>
                <a:t>با هم بودن</a:t>
              </a: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)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7BA749B5-85DE-4108-ABED-C2621EA79A7C}"/>
              </a:ext>
            </a:extLst>
          </p:cNvPr>
          <p:cNvGrpSpPr/>
          <p:nvPr/>
        </p:nvGrpSpPr>
        <p:grpSpPr>
          <a:xfrm>
            <a:off x="5832818" y="5265497"/>
            <a:ext cx="4131416" cy="746011"/>
            <a:chOff x="5738683" y="5278547"/>
            <a:chExt cx="4131416" cy="746011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AF1A775A-94AC-4C15-9CF6-F5C6111A5705}"/>
                </a:ext>
              </a:extLst>
            </p:cNvPr>
            <p:cNvSpPr/>
            <p:nvPr/>
          </p:nvSpPr>
          <p:spPr>
            <a:xfrm>
              <a:off x="6032376" y="5278547"/>
              <a:ext cx="3544030" cy="746011"/>
            </a:xfrm>
            <a:prstGeom prst="roundRect">
              <a:avLst>
                <a:gd name="adj" fmla="val 3654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39B883DD-2536-4DE3-AC12-173A6809F482}"/>
                </a:ext>
              </a:extLst>
            </p:cNvPr>
            <p:cNvSpPr/>
            <p:nvPr/>
          </p:nvSpPr>
          <p:spPr>
            <a:xfrm>
              <a:off x="5738683" y="5295366"/>
              <a:ext cx="413141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0" marR="0" lvl="1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Brand Tagline</a:t>
              </a:r>
            </a:p>
            <a:p>
              <a:pPr marL="0" marR="0" lvl="1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AU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Together We Live. </a:t>
              </a: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(</a:t>
              </a:r>
              <a:r>
                <a:rPr kumimoji="0" lang="fa-I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B Nazanin" panose="00000400000000000000" pitchFamily="2" charset="-78"/>
                </a:rPr>
                <a:t>با هم، زندگی می­کنیم.</a:t>
              </a:r>
              <a:r>
                <a:rPr kumimoji="0" lang="en-A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03A71"/>
                  </a:solidFill>
                  <a:effectLst/>
                  <a:uLnTx/>
                  <a:uFillTx/>
                  <a:latin typeface="72 Condensed" panose="020B0506030000000003" pitchFamily="34" charset="0"/>
                  <a:cs typeface="72 Condensed" panose="020B0506030000000003" pitchFamily="34" charset="0"/>
                </a:rPr>
                <a:t>)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03A7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9089A6A4-F94C-4F16-98EF-53B33222A152}"/>
              </a:ext>
            </a:extLst>
          </p:cNvPr>
          <p:cNvGrpSpPr/>
          <p:nvPr/>
        </p:nvGrpSpPr>
        <p:grpSpPr>
          <a:xfrm rot="10800000">
            <a:off x="-12636744" y="5323677"/>
            <a:ext cx="1170568" cy="987839"/>
            <a:chOff x="472816" y="1999178"/>
            <a:chExt cx="891246" cy="752120"/>
          </a:xfrm>
        </p:grpSpPr>
        <p:sp>
          <p:nvSpPr>
            <p:cNvPr id="74" name="Teardrop 73">
              <a:extLst>
                <a:ext uri="{FF2B5EF4-FFF2-40B4-BE49-F238E27FC236}">
                  <a16:creationId xmlns:a16="http://schemas.microsoft.com/office/drawing/2014/main" id="{4D8769F0-C197-4C99-BD7E-03D67A7B5BF4}"/>
                </a:ext>
              </a:extLst>
            </p:cNvPr>
            <p:cNvSpPr/>
            <p:nvPr/>
          </p:nvSpPr>
          <p:spPr>
            <a:xfrm rot="18900000">
              <a:off x="552678" y="2019778"/>
              <a:ext cx="731520" cy="731520"/>
            </a:xfrm>
            <a:prstGeom prst="teardrop">
              <a:avLst/>
            </a:prstGeom>
            <a:solidFill>
              <a:srgbClr val="88CED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75" name="Picture 74">
              <a:extLst>
                <a:ext uri="{FF2B5EF4-FFF2-40B4-BE49-F238E27FC236}">
                  <a16:creationId xmlns:a16="http://schemas.microsoft.com/office/drawing/2014/main" id="{DDF14F4A-AB89-41D0-9B9B-02771FD28A0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1020600">
              <a:off x="472816" y="1999178"/>
              <a:ext cx="891246" cy="66286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pic>
        <p:nvPicPr>
          <p:cNvPr id="81" name="Picture 80" descr="D:\قائنی 1\کیمیا\کل عکسهای صنعتی گروه زرین 93\11.jpg">
            <a:extLst>
              <a:ext uri="{FF2B5EF4-FFF2-40B4-BE49-F238E27FC236}">
                <a16:creationId xmlns:a16="http://schemas.microsoft.com/office/drawing/2014/main" id="{58480A43-0EE2-4903-A146-68CD4DC693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screen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-12433396" y="4399598"/>
            <a:ext cx="822858" cy="869377"/>
          </a:xfrm>
          <a:prstGeom prst="rect">
            <a:avLst/>
          </a:prstGeom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87" name="Title 2">
            <a:extLst>
              <a:ext uri="{FF2B5EF4-FFF2-40B4-BE49-F238E27FC236}">
                <a16:creationId xmlns:a16="http://schemas.microsoft.com/office/drawing/2014/main" id="{2FFE5C8C-978E-49FB-8509-9739D4DD2043}"/>
              </a:ext>
            </a:extLst>
          </p:cNvPr>
          <p:cNvSpPr txBox="1">
            <a:spLocks/>
          </p:cNvSpPr>
          <p:nvPr/>
        </p:nvSpPr>
        <p:spPr>
          <a:xfrm>
            <a:off x="-12499965" y="6451723"/>
            <a:ext cx="897009" cy="2871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00B0F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1388</a:t>
            </a:r>
          </a:p>
        </p:txBody>
      </p:sp>
    </p:spTree>
    <p:extLst>
      <p:ext uri="{BB962C8B-B14F-4D97-AF65-F5344CB8AC3E}">
        <p14:creationId xmlns:p14="http://schemas.microsoft.com/office/powerpoint/2010/main" val="1190146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3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Rectangle 272">
            <a:extLst>
              <a:ext uri="{FF2B5EF4-FFF2-40B4-BE49-F238E27FC236}">
                <a16:creationId xmlns:a16="http://schemas.microsoft.com/office/drawing/2014/main" id="{E7313AC2-8A1C-49D0-9BAA-E9B6B01300F2}"/>
              </a:ext>
            </a:extLst>
          </p:cNvPr>
          <p:cNvSpPr/>
          <p:nvPr/>
        </p:nvSpPr>
        <p:spPr>
          <a:xfrm>
            <a:off x="-1160834" y="-1003127"/>
            <a:ext cx="14513668" cy="7861127"/>
          </a:xfrm>
          <a:prstGeom prst="rect">
            <a:avLst/>
          </a:prstGeom>
          <a:solidFill>
            <a:srgbClr val="00206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accent1">
              <a:lumMod val="7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" name="TextBox 259">
            <a:extLst>
              <a:ext uri="{FF2B5EF4-FFF2-40B4-BE49-F238E27FC236}">
                <a16:creationId xmlns:a16="http://schemas.microsoft.com/office/drawing/2014/main" id="{2391B653-DBA9-42A8-8054-993704F9DB0B}"/>
              </a:ext>
            </a:extLst>
          </p:cNvPr>
          <p:cNvSpPr txBox="1"/>
          <p:nvPr/>
        </p:nvSpPr>
        <p:spPr>
          <a:xfrm>
            <a:off x="-201853" y="-8728653"/>
            <a:ext cx="10989107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What is </a:t>
            </a:r>
            <a:r>
              <a:rPr lang="en-US" sz="6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Urinary Incontinency?</a:t>
            </a:r>
          </a:p>
        </p:txBody>
      </p:sp>
      <p:sp>
        <p:nvSpPr>
          <p:cNvPr id="261" name="Up Arrow 3">
            <a:extLst>
              <a:ext uri="{FF2B5EF4-FFF2-40B4-BE49-F238E27FC236}">
                <a16:creationId xmlns:a16="http://schemas.microsoft.com/office/drawing/2014/main" id="{70058CA1-27CF-44CC-A54B-81C8F1A047B6}"/>
              </a:ext>
            </a:extLst>
          </p:cNvPr>
          <p:cNvSpPr/>
          <p:nvPr/>
        </p:nvSpPr>
        <p:spPr>
          <a:xfrm rot="5400000">
            <a:off x="5483925" y="-10687538"/>
            <a:ext cx="1233327" cy="10434053"/>
          </a:xfrm>
          <a:prstGeom prst="upArrow">
            <a:avLst/>
          </a:prstGeom>
          <a:gradFill>
            <a:gsLst>
              <a:gs pos="90000">
                <a:schemeClr val="accent1">
                  <a:lumMod val="20000"/>
                  <a:lumOff val="80000"/>
                </a:schemeClr>
              </a:gs>
              <a:gs pos="30000">
                <a:schemeClr val="accent2">
                  <a:lumMod val="75000"/>
                </a:schemeClr>
              </a:gs>
            </a:gsLst>
            <a:lin ang="5400000" scaled="1"/>
          </a:gra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2400" b="1" kern="0" dirty="0">
                <a:solidFill>
                  <a:srgbClr val="002060"/>
                </a:solidFill>
                <a:latin typeface="Arial"/>
                <a:sym typeface="Arial"/>
              </a:rPr>
              <a:t>INCONTINENCE LEVEL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F6D8764C-4DD9-4550-87E9-AC27B51AE16A}"/>
              </a:ext>
            </a:extLst>
          </p:cNvPr>
          <p:cNvSpPr txBox="1"/>
          <p:nvPr/>
        </p:nvSpPr>
        <p:spPr>
          <a:xfrm>
            <a:off x="8052931" y="-3732717"/>
            <a:ext cx="11849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400" kern="0" dirty="0">
                <a:solidFill>
                  <a:srgbClr val="002060"/>
                </a:solidFill>
                <a:latin typeface="Arial"/>
                <a:cs typeface="Arial"/>
                <a:sym typeface="Wingdings" panose="05000000000000000000" pitchFamily="2" charset="2"/>
              </a:rPr>
              <a:t>      </a:t>
            </a:r>
          </a:p>
          <a:p>
            <a:pPr defTabSz="1219170">
              <a:buClr>
                <a:srgbClr val="000000"/>
              </a:buClr>
            </a:pPr>
            <a:r>
              <a:rPr lang="en-US" sz="1400" kern="0" dirty="0">
                <a:solidFill>
                  <a:srgbClr val="002060"/>
                </a:solidFill>
                <a:latin typeface="Arial"/>
                <a:cs typeface="Arial"/>
                <a:sym typeface="Wingdings" panose="05000000000000000000" pitchFamily="2" charset="2"/>
              </a:rPr>
              <a:t>     </a:t>
            </a:r>
            <a:endParaRPr lang="en-US" sz="1400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B52001A6-9A71-406E-9CDA-56A49335F491}"/>
              </a:ext>
            </a:extLst>
          </p:cNvPr>
          <p:cNvSpPr txBox="1"/>
          <p:nvPr/>
        </p:nvSpPr>
        <p:spPr>
          <a:xfrm>
            <a:off x="1447871" y="-3624995"/>
            <a:ext cx="46839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400" kern="0" dirty="0">
                <a:solidFill>
                  <a:srgbClr val="002060"/>
                </a:solidFill>
                <a:latin typeface="Arial"/>
                <a:cs typeface="Arial"/>
                <a:sym typeface="Wingdings" panose="05000000000000000000" pitchFamily="2" charset="2"/>
              </a:rPr>
              <a:t> </a:t>
            </a:r>
            <a:endParaRPr lang="en-US" sz="1400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AFA1EC49-E3D4-481F-B397-229A0DFDDB98}"/>
              </a:ext>
            </a:extLst>
          </p:cNvPr>
          <p:cNvSpPr txBox="1"/>
          <p:nvPr/>
        </p:nvSpPr>
        <p:spPr>
          <a:xfrm>
            <a:off x="4428284" y="-3624995"/>
            <a:ext cx="118494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400" kern="0" dirty="0">
                <a:solidFill>
                  <a:srgbClr val="002060"/>
                </a:solidFill>
                <a:latin typeface="Arial"/>
                <a:cs typeface="Arial"/>
                <a:sym typeface="Wingdings" panose="05000000000000000000" pitchFamily="2" charset="2"/>
              </a:rPr>
              <a:t>      </a:t>
            </a:r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C46CCEDD-98D7-458F-B19A-4E8076B8537F}"/>
              </a:ext>
            </a:extLst>
          </p:cNvPr>
          <p:cNvSpPr txBox="1"/>
          <p:nvPr/>
        </p:nvSpPr>
        <p:spPr>
          <a:xfrm flipH="1">
            <a:off x="1101126" y="-4330374"/>
            <a:ext cx="14313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400" b="1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1.3 to 20 CC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83C24EC4-8AB0-4609-B463-65675BA21814}"/>
              </a:ext>
            </a:extLst>
          </p:cNvPr>
          <p:cNvSpPr txBox="1"/>
          <p:nvPr/>
        </p:nvSpPr>
        <p:spPr>
          <a:xfrm flipH="1">
            <a:off x="7948960" y="-4330374"/>
            <a:ext cx="14313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1400" b="1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Above 74 CC</a:t>
            </a:r>
          </a:p>
        </p:txBody>
      </p:sp>
      <p:sp>
        <p:nvSpPr>
          <p:cNvPr id="267" name="Rectangle 266">
            <a:extLst>
              <a:ext uri="{FF2B5EF4-FFF2-40B4-BE49-F238E27FC236}">
                <a16:creationId xmlns:a16="http://schemas.microsoft.com/office/drawing/2014/main" id="{DD411ABA-13B2-4EFB-9975-386FE0F5FB7C}"/>
              </a:ext>
            </a:extLst>
          </p:cNvPr>
          <p:cNvSpPr/>
          <p:nvPr/>
        </p:nvSpPr>
        <p:spPr>
          <a:xfrm>
            <a:off x="7629713" y="-4981701"/>
            <a:ext cx="180543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400" b="1" kern="0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rPr>
              <a:t>Heavy/sever</a:t>
            </a:r>
            <a:endParaRPr lang="en-US" sz="2400" b="1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8" name="Rectangle 267">
            <a:extLst>
              <a:ext uri="{FF2B5EF4-FFF2-40B4-BE49-F238E27FC236}">
                <a16:creationId xmlns:a16="http://schemas.microsoft.com/office/drawing/2014/main" id="{2B1471C8-EC6E-4197-92B3-711ED7D97CAF}"/>
              </a:ext>
            </a:extLst>
          </p:cNvPr>
          <p:cNvSpPr/>
          <p:nvPr/>
        </p:nvSpPr>
        <p:spPr>
          <a:xfrm>
            <a:off x="997614" y="-4971814"/>
            <a:ext cx="129191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400" b="1" kern="0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rPr>
              <a:t>Light</a:t>
            </a:r>
            <a:endParaRPr lang="en-US" sz="2400" b="1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9" name="Rectangle 268">
            <a:extLst>
              <a:ext uri="{FF2B5EF4-FFF2-40B4-BE49-F238E27FC236}">
                <a16:creationId xmlns:a16="http://schemas.microsoft.com/office/drawing/2014/main" id="{D4B5B529-2DA6-45DE-A790-CD18B2B51F46}"/>
              </a:ext>
            </a:extLst>
          </p:cNvPr>
          <p:cNvSpPr/>
          <p:nvPr/>
        </p:nvSpPr>
        <p:spPr>
          <a:xfrm>
            <a:off x="4188632" y="-4981701"/>
            <a:ext cx="161537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2400" b="1" kern="0" dirty="0">
                <a:solidFill>
                  <a:srgbClr val="002060"/>
                </a:solidFill>
                <a:latin typeface="Calibri" panose="020F0502020204030204" pitchFamily="34" charset="0"/>
                <a:ea typeface="Calibri" panose="020F0502020204030204" pitchFamily="34" charset="0"/>
                <a:cs typeface="Arial"/>
                <a:sym typeface="Arial"/>
              </a:rPr>
              <a:t>Moderate</a:t>
            </a:r>
            <a:endParaRPr lang="en-US" sz="2400" b="1" kern="0" dirty="0">
              <a:solidFill>
                <a:srgbClr val="00206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5322C2ED-AC76-44C6-88BB-6D02544DD65F}"/>
              </a:ext>
            </a:extLst>
          </p:cNvPr>
          <p:cNvSpPr txBox="1"/>
          <p:nvPr/>
        </p:nvSpPr>
        <p:spPr>
          <a:xfrm flipH="1">
            <a:off x="4439812" y="-4330374"/>
            <a:ext cx="14313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fa-IR" sz="1400" b="1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21</a:t>
            </a:r>
            <a:r>
              <a:rPr lang="en-US" sz="1400" b="1" kern="0" dirty="0">
                <a:solidFill>
                  <a:srgbClr val="002060"/>
                </a:solidFill>
                <a:latin typeface="Arial"/>
                <a:cs typeface="Arial"/>
                <a:sym typeface="Arial"/>
              </a:rPr>
              <a:t> to 74 CC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6856FE13-E78F-4921-BB6B-645AAA3B858B}"/>
              </a:ext>
            </a:extLst>
          </p:cNvPr>
          <p:cNvSpPr txBox="1"/>
          <p:nvPr/>
        </p:nvSpPr>
        <p:spPr>
          <a:xfrm>
            <a:off x="-614882" y="-7757472"/>
            <a:ext cx="109891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UI is defined as the </a:t>
            </a:r>
            <a:r>
              <a:rPr lang="en-US" sz="4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involuntary</a:t>
            </a: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 loss of urine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AEF77B86-7A56-4EE5-AC42-60049983F613}"/>
              </a:ext>
            </a:extLst>
          </p:cNvPr>
          <p:cNvSpPr txBox="1"/>
          <p:nvPr/>
        </p:nvSpPr>
        <p:spPr>
          <a:xfrm>
            <a:off x="-2735891" y="-7175282"/>
            <a:ext cx="1098910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due to weak bladder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8543C0E2-8671-4C65-A6E4-B11A84C3F289}"/>
              </a:ext>
            </a:extLst>
          </p:cNvPr>
          <p:cNvSpPr txBox="1"/>
          <p:nvPr/>
        </p:nvSpPr>
        <p:spPr>
          <a:xfrm>
            <a:off x="940676" y="1624201"/>
            <a:ext cx="1060111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World Continence 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Week 2023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46CDFD56-B99B-4C1D-B53B-B0A2CBB2E21C}"/>
              </a:ext>
            </a:extLst>
          </p:cNvPr>
          <p:cNvSpPr txBox="1"/>
          <p:nvPr/>
        </p:nvSpPr>
        <p:spPr>
          <a:xfrm>
            <a:off x="1555297" y="2780136"/>
            <a:ext cx="954989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June 19</a:t>
            </a:r>
            <a:r>
              <a:rPr kumimoji="0" lang="en-US" sz="6600" b="1" i="0" u="none" strike="noStrike" kern="1200" cap="none" spc="0" normalizeH="0" baseline="3000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th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 – 25</a:t>
            </a:r>
            <a:r>
              <a:rPr kumimoji="0" lang="en-US" sz="6600" b="1" i="0" u="none" strike="noStrike" kern="1200" cap="none" spc="0" normalizeH="0" baseline="3000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th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F7B4774B-6E1A-46B7-9510-B0F0EB09AFAB}"/>
              </a:ext>
            </a:extLst>
          </p:cNvPr>
          <p:cNvSpPr txBox="1"/>
          <p:nvPr/>
        </p:nvSpPr>
        <p:spPr>
          <a:xfrm>
            <a:off x="498304" y="4063200"/>
            <a:ext cx="114858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 latinLnBrk="1">
              <a:defRPr/>
            </a:pPr>
            <a:r>
              <a:rPr lang="en-US" sz="3200" b="1" dirty="0">
                <a:solidFill>
                  <a:schemeClr val="bg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WFIPP-World Federation for Incontinence and Pelvic Problems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4100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/>
      <p:bldP spid="275" grpId="0"/>
      <p:bldP spid="276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01C6D45-8B7D-484B-BCA2-A82614552D2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0" y="518330"/>
            <a:ext cx="2300995" cy="679905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E36FC2A-1FB9-47AC-B5BE-BA14C6FE2C25}"/>
              </a:ext>
            </a:extLst>
          </p:cNvPr>
          <p:cNvSpPr txBox="1"/>
          <p:nvPr/>
        </p:nvSpPr>
        <p:spPr>
          <a:xfrm>
            <a:off x="3212975" y="2459504"/>
            <a:ext cx="576605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EasyLife </a:t>
            </a:r>
            <a:r>
              <a:rPr lang="en-US" sz="40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main objective </a:t>
            </a:r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is to increase UI management products penetration</a:t>
            </a:r>
          </a:p>
        </p:txBody>
      </p:sp>
    </p:spTree>
    <p:extLst>
      <p:ext uri="{BB962C8B-B14F-4D97-AF65-F5344CB8AC3E}">
        <p14:creationId xmlns:p14="http://schemas.microsoft.com/office/powerpoint/2010/main" val="9451776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01C6D45-8B7D-484B-BCA2-A82614552D2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0" y="518330"/>
            <a:ext cx="2300995" cy="679905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9F14098-E7CE-449F-98F4-4075BFE562C1}"/>
              </a:ext>
            </a:extLst>
          </p:cNvPr>
          <p:cNvSpPr txBox="1"/>
          <p:nvPr/>
        </p:nvSpPr>
        <p:spPr>
          <a:xfrm>
            <a:off x="3212975" y="2122067"/>
            <a:ext cx="576605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To see less people isolated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0D5113D-6793-41DB-A658-E43FB4714416}"/>
              </a:ext>
            </a:extLst>
          </p:cNvPr>
          <p:cNvSpPr txBox="1"/>
          <p:nvPr/>
        </p:nvSpPr>
        <p:spPr>
          <a:xfrm>
            <a:off x="2769027" y="2836333"/>
            <a:ext cx="66539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To see less elderlies embarrassed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E1CCF11-9928-4FB8-9499-DFDF25D0162D}"/>
              </a:ext>
            </a:extLst>
          </p:cNvPr>
          <p:cNvSpPr txBox="1"/>
          <p:nvPr/>
        </p:nvSpPr>
        <p:spPr>
          <a:xfrm>
            <a:off x="2590123" y="3544219"/>
            <a:ext cx="66539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To empower caregivers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26091E4-8841-4102-A65A-13120741BC34}"/>
              </a:ext>
            </a:extLst>
          </p:cNvPr>
          <p:cNvSpPr txBox="1"/>
          <p:nvPr/>
        </p:nvSpPr>
        <p:spPr>
          <a:xfrm>
            <a:off x="2590123" y="4252105"/>
            <a:ext cx="665394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And to remember, </a:t>
            </a:r>
            <a:r>
              <a:rPr lang="en-US" sz="4000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Together, We live</a:t>
            </a:r>
          </a:p>
        </p:txBody>
      </p:sp>
    </p:spTree>
    <p:extLst>
      <p:ext uri="{BB962C8B-B14F-4D97-AF65-F5344CB8AC3E}">
        <p14:creationId xmlns:p14="http://schemas.microsoft.com/office/powerpoint/2010/main" val="4099623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270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E88DFCEE-7001-47B4-AA14-40378375FFF3}"/>
              </a:ext>
            </a:extLst>
          </p:cNvPr>
          <p:cNvSpPr txBox="1"/>
          <p:nvPr/>
        </p:nvSpPr>
        <p:spPr>
          <a:xfrm>
            <a:off x="3473271" y="2662834"/>
            <a:ext cx="57660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To achieve this objective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2F26C58-CACD-4A16-974B-F3F2DA3FEFAF}"/>
              </a:ext>
            </a:extLst>
          </p:cNvPr>
          <p:cNvSpPr txBox="1"/>
          <p:nvPr/>
        </p:nvSpPr>
        <p:spPr>
          <a:xfrm>
            <a:off x="4150686" y="3200400"/>
            <a:ext cx="441122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EasyLife has defined two main roots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CD62371-B61C-4995-8509-221F10042E3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0" y="518330"/>
            <a:ext cx="2300995" cy="679905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03699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270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D2E1CC-EC92-4803-A3B5-89C91727671A}"/>
              </a:ext>
            </a:extLst>
          </p:cNvPr>
          <p:cNvSpPr txBox="1"/>
          <p:nvPr/>
        </p:nvSpPr>
        <p:spPr>
          <a:xfrm>
            <a:off x="381000" y="1702684"/>
            <a:ext cx="54307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1- To bring forward </a:t>
            </a:r>
            <a:r>
              <a:rPr lang="en-US" sz="36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appropriate product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55E11CB-EF4F-4D97-92F6-AF6DB91F12A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0" y="518330"/>
            <a:ext cx="2300995" cy="679905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F02B45FE-4C7C-497D-8F1D-6896D9EAC9DD}"/>
              </a:ext>
            </a:extLst>
          </p:cNvPr>
          <p:cNvGrpSpPr/>
          <p:nvPr/>
        </p:nvGrpSpPr>
        <p:grpSpPr>
          <a:xfrm rot="10800000">
            <a:off x="125937" y="5323677"/>
            <a:ext cx="1170568" cy="987839"/>
            <a:chOff x="472816" y="1999178"/>
            <a:chExt cx="891246" cy="752120"/>
          </a:xfrm>
        </p:grpSpPr>
        <p:sp>
          <p:nvSpPr>
            <p:cNvPr id="12" name="Teardrop 11">
              <a:extLst>
                <a:ext uri="{FF2B5EF4-FFF2-40B4-BE49-F238E27FC236}">
                  <a16:creationId xmlns:a16="http://schemas.microsoft.com/office/drawing/2014/main" id="{5C1E4860-E542-4E9D-B3A8-0E2CEAA8E66E}"/>
                </a:ext>
              </a:extLst>
            </p:cNvPr>
            <p:cNvSpPr/>
            <p:nvPr/>
          </p:nvSpPr>
          <p:spPr>
            <a:xfrm rot="18900000">
              <a:off x="552678" y="2019778"/>
              <a:ext cx="731520" cy="731520"/>
            </a:xfrm>
            <a:prstGeom prst="teardrop">
              <a:avLst/>
            </a:prstGeom>
            <a:solidFill>
              <a:srgbClr val="88CED2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501CDBEC-201C-4F6C-BF02-1A3C31BF9CA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1020600">
              <a:off x="472816" y="1999178"/>
              <a:ext cx="891246" cy="66286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18D58F4E-8E61-46EE-B29D-85931508ACB0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98017" y="3753369"/>
            <a:ext cx="2453287" cy="11960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FBF11F9-A1C9-4F61-9E1E-E4B3D9C2CBF8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82093" y="4033822"/>
            <a:ext cx="1113188" cy="95446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28CDE83-812C-4ED4-9A6D-082A51C47E5C}"/>
              </a:ext>
            </a:extLst>
          </p:cNvPr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54865" y="4152587"/>
            <a:ext cx="991028" cy="94388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068949A7-F427-482C-9D44-7205150E17EC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15112" y="4294933"/>
            <a:ext cx="890536" cy="86937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8" name="Picture 17" descr="D:\قائنی 1\کیمیا\کل عکسهای صنعتی گروه زرین 93\11.jpg">
            <a:extLst>
              <a:ext uri="{FF2B5EF4-FFF2-40B4-BE49-F238E27FC236}">
                <a16:creationId xmlns:a16="http://schemas.microsoft.com/office/drawing/2014/main" id="{50558234-D83D-4DD3-8586-53B83E6D79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screen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329285" y="4399598"/>
            <a:ext cx="822858" cy="869377"/>
          </a:xfrm>
          <a:prstGeom prst="rect">
            <a:avLst/>
          </a:prstGeom>
          <a:ln>
            <a:noFill/>
          </a:ln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sp>
        <p:nvSpPr>
          <p:cNvPr id="19" name="Title 2">
            <a:extLst>
              <a:ext uri="{FF2B5EF4-FFF2-40B4-BE49-F238E27FC236}">
                <a16:creationId xmlns:a16="http://schemas.microsoft.com/office/drawing/2014/main" id="{D7D3FD64-70F6-4B1F-86B0-ECF405ECD92A}"/>
              </a:ext>
            </a:extLst>
          </p:cNvPr>
          <p:cNvSpPr txBox="1">
            <a:spLocks/>
          </p:cNvSpPr>
          <p:nvPr/>
        </p:nvSpPr>
        <p:spPr>
          <a:xfrm>
            <a:off x="3420407" y="6429997"/>
            <a:ext cx="897009" cy="2871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00B0F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1395</a:t>
            </a:r>
          </a:p>
        </p:txBody>
      </p:sp>
      <p:sp>
        <p:nvSpPr>
          <p:cNvPr id="20" name="Title 2">
            <a:extLst>
              <a:ext uri="{FF2B5EF4-FFF2-40B4-BE49-F238E27FC236}">
                <a16:creationId xmlns:a16="http://schemas.microsoft.com/office/drawing/2014/main" id="{B26533F2-98D7-42BC-8B4E-66FB73D5E46B}"/>
              </a:ext>
            </a:extLst>
          </p:cNvPr>
          <p:cNvSpPr txBox="1">
            <a:spLocks/>
          </p:cNvSpPr>
          <p:nvPr/>
        </p:nvSpPr>
        <p:spPr>
          <a:xfrm>
            <a:off x="4634232" y="6333568"/>
            <a:ext cx="897009" cy="2871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00B0F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1396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27201296-BCD4-435B-8C6E-0074E7D9BFDB}"/>
              </a:ext>
            </a:extLst>
          </p:cNvPr>
          <p:cNvSpPr txBox="1">
            <a:spLocks/>
          </p:cNvSpPr>
          <p:nvPr/>
        </p:nvSpPr>
        <p:spPr>
          <a:xfrm>
            <a:off x="5740890" y="6197923"/>
            <a:ext cx="897009" cy="2871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00B0F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1397</a:t>
            </a:r>
          </a:p>
        </p:txBody>
      </p:sp>
      <p:sp>
        <p:nvSpPr>
          <p:cNvPr id="22" name="Title 2">
            <a:extLst>
              <a:ext uri="{FF2B5EF4-FFF2-40B4-BE49-F238E27FC236}">
                <a16:creationId xmlns:a16="http://schemas.microsoft.com/office/drawing/2014/main" id="{86EC76F2-D934-4EB2-9C54-C287FF9216BE}"/>
              </a:ext>
            </a:extLst>
          </p:cNvPr>
          <p:cNvSpPr txBox="1">
            <a:spLocks/>
          </p:cNvSpPr>
          <p:nvPr/>
        </p:nvSpPr>
        <p:spPr>
          <a:xfrm>
            <a:off x="6854973" y="6100824"/>
            <a:ext cx="897009" cy="28711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ctr" defTabSz="914400">
              <a:lnSpc>
                <a:spcPct val="90000"/>
              </a:lnSpc>
              <a:spcBef>
                <a:spcPct val="0"/>
              </a:spcBef>
              <a:buNone/>
              <a:defRPr sz="2400" b="1">
                <a:solidFill>
                  <a:srgbClr val="00206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1398</a:t>
            </a:r>
          </a:p>
        </p:txBody>
      </p:sp>
      <p:sp>
        <p:nvSpPr>
          <p:cNvPr id="23" name="Title 2">
            <a:extLst>
              <a:ext uri="{FF2B5EF4-FFF2-40B4-BE49-F238E27FC236}">
                <a16:creationId xmlns:a16="http://schemas.microsoft.com/office/drawing/2014/main" id="{10062AC4-952E-405E-8044-A5E9209218E1}"/>
              </a:ext>
            </a:extLst>
          </p:cNvPr>
          <p:cNvSpPr txBox="1">
            <a:spLocks/>
          </p:cNvSpPr>
          <p:nvPr/>
        </p:nvSpPr>
        <p:spPr>
          <a:xfrm>
            <a:off x="8268173" y="5920330"/>
            <a:ext cx="897009" cy="28711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ctr" defTabSz="914400">
              <a:lnSpc>
                <a:spcPct val="90000"/>
              </a:lnSpc>
              <a:spcBef>
                <a:spcPct val="0"/>
              </a:spcBef>
              <a:buNone/>
              <a:defRPr sz="2400" b="1">
                <a:solidFill>
                  <a:srgbClr val="00206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1399</a:t>
            </a:r>
          </a:p>
        </p:txBody>
      </p:sp>
      <p:sp>
        <p:nvSpPr>
          <p:cNvPr id="24" name="Title 2">
            <a:extLst>
              <a:ext uri="{FF2B5EF4-FFF2-40B4-BE49-F238E27FC236}">
                <a16:creationId xmlns:a16="http://schemas.microsoft.com/office/drawing/2014/main" id="{410E0CBE-E18D-4A74-8ECB-2485F8534C3A}"/>
              </a:ext>
            </a:extLst>
          </p:cNvPr>
          <p:cNvSpPr txBox="1">
            <a:spLocks/>
          </p:cNvSpPr>
          <p:nvPr/>
        </p:nvSpPr>
        <p:spPr>
          <a:xfrm>
            <a:off x="262716" y="6451723"/>
            <a:ext cx="897009" cy="287115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rgbClr val="00B0F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1388</a:t>
            </a:r>
          </a:p>
        </p:txBody>
      </p:sp>
      <p:sp>
        <p:nvSpPr>
          <p:cNvPr id="25" name="Title 2">
            <a:extLst>
              <a:ext uri="{FF2B5EF4-FFF2-40B4-BE49-F238E27FC236}">
                <a16:creationId xmlns:a16="http://schemas.microsoft.com/office/drawing/2014/main" id="{777BA84F-325C-41FC-8C13-3A6FB23C89F4}"/>
              </a:ext>
            </a:extLst>
          </p:cNvPr>
          <p:cNvSpPr txBox="1">
            <a:spLocks/>
          </p:cNvSpPr>
          <p:nvPr/>
        </p:nvSpPr>
        <p:spPr>
          <a:xfrm>
            <a:off x="9769680" y="5693856"/>
            <a:ext cx="897009" cy="28711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algn="ctr" defTabSz="914400">
              <a:lnSpc>
                <a:spcPct val="90000"/>
              </a:lnSpc>
              <a:spcBef>
                <a:spcPct val="0"/>
              </a:spcBef>
              <a:buNone/>
              <a:defRPr sz="2400" b="1">
                <a:solidFill>
                  <a:srgbClr val="002060"/>
                </a:solidFill>
                <a:latin typeface="+mj-lt"/>
                <a:ea typeface="+mj-ea"/>
                <a:cs typeface="B Roya" panose="00000400000000000000" pitchFamily="2" charset="-78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1400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F557CB79-7EDF-4AD9-AD46-440D7A70A142}"/>
              </a:ext>
            </a:extLst>
          </p:cNvPr>
          <p:cNvPicPr>
            <a:picLocks noChangeAspect="1"/>
          </p:cNvPicPr>
          <p:nvPr/>
        </p:nvPicPr>
        <p:blipFill>
          <a:blip r:embed="rId11" cstate="screen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0000" r="90000">
                        <a14:foregroundMark x1="38426" y1="42308" x2="44444" y2="36467"/>
                        <a14:foregroundMark x1="44444" y1="36467" x2="49352" y2="35755"/>
                        <a14:foregroundMark x1="49352" y1="35755" x2="55185" y2="35897"/>
                        <a14:foregroundMark x1="55185" y1="35897" x2="55463" y2="36040"/>
                        <a14:foregroundMark x1="62870" y1="61823" x2="57037" y2="67521"/>
                        <a14:foregroundMark x1="57037" y1="67521" x2="39630" y2="67094"/>
                        <a14:foregroundMark x1="16019" y1="67521" x2="17222" y2="57835"/>
                        <a14:foregroundMark x1="15556" y1="66382" x2="15556" y2="63960"/>
                        <a14:foregroundMark x1="15741" y1="68803" x2="15463" y2="64103"/>
                        <a14:foregroundMark x1="83611" y1="66952" x2="82407" y2="48006"/>
                        <a14:foregroundMark x1="83704" y1="63818" x2="83704" y2="45014"/>
                        <a14:foregroundMark x1="65000" y1="19943" x2="65556" y2="20085"/>
                        <a14:foregroundMark x1="57593" y1="19516" x2="58241" y2="20085"/>
                        <a14:foregroundMark x1="15741" y1="61966" x2="15833" y2="47009"/>
                        <a14:foregroundMark x1="15833" y1="47009" x2="15833" y2="47009"/>
                        <a14:foregroundMark x1="41944" y1="47009" x2="51944" y2="49145"/>
                        <a14:foregroundMark x1="69167" y1="30627" x2="70833" y2="2849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50154" y="3769094"/>
            <a:ext cx="1374964" cy="893727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DFD2F5C8-E919-43B1-8D5E-5CF86D5277C0}"/>
              </a:ext>
            </a:extLst>
          </p:cNvPr>
          <p:cNvGrpSpPr/>
          <p:nvPr/>
        </p:nvGrpSpPr>
        <p:grpSpPr>
          <a:xfrm rot="10800000">
            <a:off x="3283628" y="5212269"/>
            <a:ext cx="1170568" cy="987839"/>
            <a:chOff x="472816" y="1999178"/>
            <a:chExt cx="891246" cy="752120"/>
          </a:xfrm>
        </p:grpSpPr>
        <p:sp>
          <p:nvSpPr>
            <p:cNvPr id="28" name="Teardrop 27">
              <a:extLst>
                <a:ext uri="{FF2B5EF4-FFF2-40B4-BE49-F238E27FC236}">
                  <a16:creationId xmlns:a16="http://schemas.microsoft.com/office/drawing/2014/main" id="{4D75EAF6-EBD3-4755-8929-90D96CCE34BC}"/>
                </a:ext>
              </a:extLst>
            </p:cNvPr>
            <p:cNvSpPr/>
            <p:nvPr/>
          </p:nvSpPr>
          <p:spPr>
            <a:xfrm rot="18900000">
              <a:off x="552678" y="2019778"/>
              <a:ext cx="731520" cy="731520"/>
            </a:xfrm>
            <a:prstGeom prst="teardrop">
              <a:avLst/>
            </a:prstGeom>
            <a:solidFill>
              <a:srgbClr val="70C4C8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8969A894-2C3A-4270-9618-5A3332917D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1020600">
              <a:off x="472816" y="1999178"/>
              <a:ext cx="891246" cy="66286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AE51B1A-5F90-44F1-9F76-6DF9707F8C55}"/>
              </a:ext>
            </a:extLst>
          </p:cNvPr>
          <p:cNvGrpSpPr/>
          <p:nvPr/>
        </p:nvGrpSpPr>
        <p:grpSpPr>
          <a:xfrm rot="10800000">
            <a:off x="4465095" y="5107668"/>
            <a:ext cx="1170568" cy="987839"/>
            <a:chOff x="472816" y="1999178"/>
            <a:chExt cx="891246" cy="752120"/>
          </a:xfrm>
        </p:grpSpPr>
        <p:sp>
          <p:nvSpPr>
            <p:cNvPr id="31" name="Teardrop 30">
              <a:extLst>
                <a:ext uri="{FF2B5EF4-FFF2-40B4-BE49-F238E27FC236}">
                  <a16:creationId xmlns:a16="http://schemas.microsoft.com/office/drawing/2014/main" id="{B0309263-F9A7-4868-862F-3F10E663B741}"/>
                </a:ext>
              </a:extLst>
            </p:cNvPr>
            <p:cNvSpPr/>
            <p:nvPr/>
          </p:nvSpPr>
          <p:spPr>
            <a:xfrm rot="18900000">
              <a:off x="552678" y="2019778"/>
              <a:ext cx="731520" cy="731520"/>
            </a:xfrm>
            <a:prstGeom prst="teardrop">
              <a:avLst/>
            </a:prstGeom>
            <a:solidFill>
              <a:srgbClr val="6DBFC5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BCF5556F-56B7-42AF-AB04-D2CC7BA0C0F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1020600">
              <a:off x="472816" y="1999178"/>
              <a:ext cx="891246" cy="66286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F627CEB-3005-44EB-BB05-B77AF80A5186}"/>
              </a:ext>
            </a:extLst>
          </p:cNvPr>
          <p:cNvGrpSpPr/>
          <p:nvPr/>
        </p:nvGrpSpPr>
        <p:grpSpPr>
          <a:xfrm rot="10800000">
            <a:off x="5598273" y="4965478"/>
            <a:ext cx="1170568" cy="987839"/>
            <a:chOff x="472816" y="1999178"/>
            <a:chExt cx="891246" cy="752120"/>
          </a:xfrm>
        </p:grpSpPr>
        <p:sp>
          <p:nvSpPr>
            <p:cNvPr id="34" name="Teardrop 33">
              <a:extLst>
                <a:ext uri="{FF2B5EF4-FFF2-40B4-BE49-F238E27FC236}">
                  <a16:creationId xmlns:a16="http://schemas.microsoft.com/office/drawing/2014/main" id="{3D5F5CC7-74F3-4CFD-BC23-F7D9C047C273}"/>
                </a:ext>
              </a:extLst>
            </p:cNvPr>
            <p:cNvSpPr/>
            <p:nvPr/>
          </p:nvSpPr>
          <p:spPr>
            <a:xfrm rot="18900000">
              <a:off x="552678" y="2019778"/>
              <a:ext cx="731520" cy="731520"/>
            </a:xfrm>
            <a:prstGeom prst="teardrop">
              <a:avLst/>
            </a:prstGeom>
            <a:solidFill>
              <a:srgbClr val="579AAA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5A57D276-FAA2-4BB2-B262-B79CD044A3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1020600">
              <a:off x="472816" y="1999178"/>
              <a:ext cx="891246" cy="66286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A7E7072-914F-4422-86C5-88E5097DE267}"/>
              </a:ext>
            </a:extLst>
          </p:cNvPr>
          <p:cNvGrpSpPr/>
          <p:nvPr/>
        </p:nvGrpSpPr>
        <p:grpSpPr>
          <a:xfrm rot="10800000">
            <a:off x="6707381" y="4821203"/>
            <a:ext cx="1170568" cy="987839"/>
            <a:chOff x="472816" y="1999178"/>
            <a:chExt cx="891246" cy="752120"/>
          </a:xfrm>
        </p:grpSpPr>
        <p:sp>
          <p:nvSpPr>
            <p:cNvPr id="37" name="Teardrop 36">
              <a:extLst>
                <a:ext uri="{FF2B5EF4-FFF2-40B4-BE49-F238E27FC236}">
                  <a16:creationId xmlns:a16="http://schemas.microsoft.com/office/drawing/2014/main" id="{897DC509-C136-4EC6-85D7-DDDD67E0117D}"/>
                </a:ext>
              </a:extLst>
            </p:cNvPr>
            <p:cNvSpPr/>
            <p:nvPr/>
          </p:nvSpPr>
          <p:spPr>
            <a:xfrm rot="18900000">
              <a:off x="552678" y="2019778"/>
              <a:ext cx="731520" cy="731520"/>
            </a:xfrm>
            <a:prstGeom prst="teardrop">
              <a:avLst/>
            </a:prstGeom>
            <a:solidFill>
              <a:srgbClr val="3E718E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21D4E3BC-BD73-4878-BC9F-65F4041F0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11020600">
              <a:off x="472816" y="1999178"/>
              <a:ext cx="891246" cy="662866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A0638CA0-F9D8-4A06-8666-EC0824E962A5}"/>
              </a:ext>
            </a:extLst>
          </p:cNvPr>
          <p:cNvGrpSpPr/>
          <p:nvPr/>
        </p:nvGrpSpPr>
        <p:grpSpPr>
          <a:xfrm>
            <a:off x="8234099" y="4657846"/>
            <a:ext cx="965158" cy="965158"/>
            <a:chOff x="12907334" y="2889708"/>
            <a:chExt cx="975360" cy="975360"/>
          </a:xfrm>
        </p:grpSpPr>
        <p:sp>
          <p:nvSpPr>
            <p:cNvPr id="40" name="Teardrop 39">
              <a:extLst>
                <a:ext uri="{FF2B5EF4-FFF2-40B4-BE49-F238E27FC236}">
                  <a16:creationId xmlns:a16="http://schemas.microsoft.com/office/drawing/2014/main" id="{5D68088E-CB3C-40B4-80B5-21D8AF343AC7}"/>
                </a:ext>
              </a:extLst>
            </p:cNvPr>
            <p:cNvSpPr/>
            <p:nvPr/>
          </p:nvSpPr>
          <p:spPr>
            <a:xfrm rot="8131300">
              <a:off x="12907334" y="2889708"/>
              <a:ext cx="975360" cy="975360"/>
            </a:xfrm>
            <a:prstGeom prst="teardrop">
              <a:avLst>
                <a:gd name="adj" fmla="val 105642"/>
              </a:avLst>
            </a:prstGeom>
            <a:solidFill>
              <a:srgbClr val="2D5579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2000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Yekan Bakh" panose="01000504000000020004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AAEB548E-6389-45C7-9538-5DC9947ED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002924" y="3025090"/>
              <a:ext cx="818160" cy="785434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C2DCEDD-9EB7-4CF1-9911-E2384CD3C82F}"/>
              </a:ext>
            </a:extLst>
          </p:cNvPr>
          <p:cNvGrpSpPr/>
          <p:nvPr/>
        </p:nvGrpSpPr>
        <p:grpSpPr>
          <a:xfrm>
            <a:off x="9735606" y="4446703"/>
            <a:ext cx="965158" cy="965158"/>
            <a:chOff x="10923574" y="4461838"/>
            <a:chExt cx="965158" cy="965158"/>
          </a:xfrm>
        </p:grpSpPr>
        <p:sp>
          <p:nvSpPr>
            <p:cNvPr id="43" name="Teardrop 42">
              <a:extLst>
                <a:ext uri="{FF2B5EF4-FFF2-40B4-BE49-F238E27FC236}">
                  <a16:creationId xmlns:a16="http://schemas.microsoft.com/office/drawing/2014/main" id="{6884B8DE-EC64-42C9-9B34-FB4C279C1335}"/>
                </a:ext>
              </a:extLst>
            </p:cNvPr>
            <p:cNvSpPr/>
            <p:nvPr/>
          </p:nvSpPr>
          <p:spPr>
            <a:xfrm rot="8176838">
              <a:off x="10923574" y="4461838"/>
              <a:ext cx="965158" cy="965158"/>
            </a:xfrm>
            <a:prstGeom prst="teardrop">
              <a:avLst/>
            </a:prstGeom>
            <a:solidFill>
              <a:srgbClr val="20376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US" sz="1867" b="1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Yekan Bakh"/>
                <a:cs typeface="B Yekan" panose="00000400000000000000" pitchFamily="2" charset="-78"/>
                <a:sym typeface="Arial"/>
              </a:endParaRPr>
            </a:p>
          </p:txBody>
        </p:sp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4C311750-3FC5-419F-A723-266D59C1A7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4" cstate="screen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1038779" y="4593883"/>
              <a:ext cx="847953" cy="635917"/>
            </a:xfrm>
            <a:prstGeom prst="rect">
              <a:avLst/>
            </a:prstGeom>
          </p:spPr>
        </p:pic>
      </p:grpSp>
      <p:sp>
        <p:nvSpPr>
          <p:cNvPr id="45" name="Arc 44">
            <a:extLst>
              <a:ext uri="{FF2B5EF4-FFF2-40B4-BE49-F238E27FC236}">
                <a16:creationId xmlns:a16="http://schemas.microsoft.com/office/drawing/2014/main" id="{89B4247C-8F2D-4E32-8E42-0047BE9427D5}"/>
              </a:ext>
            </a:extLst>
          </p:cNvPr>
          <p:cNvSpPr/>
          <p:nvPr/>
        </p:nvSpPr>
        <p:spPr>
          <a:xfrm rot="10386745">
            <a:off x="-82922" y="4808396"/>
            <a:ext cx="14648011" cy="1260504"/>
          </a:xfrm>
          <a:prstGeom prst="arc">
            <a:avLst>
              <a:gd name="adj1" fmla="val 11211319"/>
              <a:gd name="adj2" fmla="val 21463816"/>
            </a:avLst>
          </a:prstGeom>
          <a:ln w="19050">
            <a:solidFill>
              <a:srgbClr val="002060"/>
            </a:solidFill>
            <a:prstDash val="lgDash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57FBC437-345B-40D4-99FB-C0F1CAA44E65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92665" y="3617740"/>
            <a:ext cx="2011527" cy="1022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78193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45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0" y="-12700"/>
            <a:ext cx="12192000" cy="685800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D2E1CC-EC92-4803-A3B5-89C91727671A}"/>
              </a:ext>
            </a:extLst>
          </p:cNvPr>
          <p:cNvSpPr txBox="1"/>
          <p:nvPr/>
        </p:nvSpPr>
        <p:spPr>
          <a:xfrm>
            <a:off x="381000" y="1702684"/>
            <a:ext cx="543075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2- To increase </a:t>
            </a:r>
            <a:r>
              <a:rPr lang="en-US" sz="36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UI Awareness </a:t>
            </a:r>
            <a:r>
              <a:rPr lang="en-US" sz="3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among the Society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55E11CB-EF4F-4D97-92F6-AF6DB91F12A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0" y="518330"/>
            <a:ext cx="2300995" cy="679905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  <p:sp>
        <p:nvSpPr>
          <p:cNvPr id="47" name="TextBox 46">
            <a:extLst>
              <a:ext uri="{FF2B5EF4-FFF2-40B4-BE49-F238E27FC236}">
                <a16:creationId xmlns:a16="http://schemas.microsoft.com/office/drawing/2014/main" id="{2EF409B5-C26C-48BA-B3A6-90CDEC577371}"/>
              </a:ext>
            </a:extLst>
          </p:cNvPr>
          <p:cNvSpPr txBox="1"/>
          <p:nvPr/>
        </p:nvSpPr>
        <p:spPr>
          <a:xfrm>
            <a:off x="226619" y="5584497"/>
            <a:ext cx="37278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Health Week Social Campaign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39F9D817-813B-496E-9F8A-A355AA8567E9}"/>
              </a:ext>
            </a:extLst>
          </p:cNvPr>
          <p:cNvSpPr txBox="1"/>
          <p:nvPr/>
        </p:nvSpPr>
        <p:spPr>
          <a:xfrm>
            <a:off x="4558111" y="5584497"/>
            <a:ext cx="28847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defRPr>
            </a:lvl1pPr>
          </a:lstStyle>
          <a:p>
            <a:r>
              <a:rPr lang="en-US" dirty="0"/>
              <a:t>Podcast Campaign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3A87D98-E5CF-4E39-B47D-EDCC8CF552DF}"/>
              </a:ext>
            </a:extLst>
          </p:cNvPr>
          <p:cNvSpPr txBox="1"/>
          <p:nvPr/>
        </p:nvSpPr>
        <p:spPr>
          <a:xfrm>
            <a:off x="8168675" y="5597903"/>
            <a:ext cx="34110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defRPr>
            </a:lvl1pPr>
          </a:lstStyle>
          <a:p>
            <a:r>
              <a:rPr lang="en-US" dirty="0"/>
              <a:t>News Reporter Workshop</a:t>
            </a:r>
          </a:p>
        </p:txBody>
      </p:sp>
      <p:pic>
        <p:nvPicPr>
          <p:cNvPr id="2050" name="Picture 2" descr="National Public Health Week 2022: Public Health is Where You Are">
            <a:extLst>
              <a:ext uri="{FF2B5EF4-FFF2-40B4-BE49-F238E27FC236}">
                <a16:creationId xmlns:a16="http://schemas.microsoft.com/office/drawing/2014/main" id="{F0D9B312-A684-439E-959C-F6095A82CD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05397" y="3617156"/>
            <a:ext cx="1683476" cy="17925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A3D5911-6D31-40E7-B99E-98D0B54AFC2E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38921" y="3429000"/>
            <a:ext cx="1923093" cy="2168903"/>
          </a:xfrm>
          <a:prstGeom prst="rect">
            <a:avLst/>
          </a:prstGeom>
        </p:spPr>
      </p:pic>
      <p:pic>
        <p:nvPicPr>
          <p:cNvPr id="2052" name="Picture 4" descr="Vartalap Workshop: Media persons urged to disseminate correct information -  Sentinelassam">
            <a:extLst>
              <a:ext uri="{FF2B5EF4-FFF2-40B4-BE49-F238E27FC236}">
                <a16:creationId xmlns:a16="http://schemas.microsoft.com/office/drawing/2014/main" id="{82B2DEE1-ECA7-4FAE-A412-397E7AF2F7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screen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82654" y="3696539"/>
            <a:ext cx="3583093" cy="2015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180985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47" grpId="0"/>
      <p:bldP spid="48" grpId="0"/>
      <p:bldP spid="4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C6F142-5C82-482E-BFE0-B74824A3CC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-12700"/>
            <a:ext cx="12192000" cy="685800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C2F26C58-CACD-4A16-974B-F3F2DA3FEFAF}"/>
              </a:ext>
            </a:extLst>
          </p:cNvPr>
          <p:cNvSpPr txBox="1"/>
          <p:nvPr/>
        </p:nvSpPr>
        <p:spPr>
          <a:xfrm>
            <a:off x="2732481" y="1523474"/>
            <a:ext cx="672703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How do you professionals  define your part?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7F81088-BB82-469F-8D77-B84829CE7D4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1000" y="518330"/>
            <a:ext cx="2300995" cy="679905"/>
          </a:xfrm>
          <a:custGeom>
            <a:avLst/>
            <a:gdLst>
              <a:gd name="connsiteX0" fmla="*/ 0 w 1561027"/>
              <a:gd name="connsiteY0" fmla="*/ 0 h 461257"/>
              <a:gd name="connsiteX1" fmla="*/ 1561027 w 1561027"/>
              <a:gd name="connsiteY1" fmla="*/ 0 h 461257"/>
              <a:gd name="connsiteX2" fmla="*/ 1561027 w 1561027"/>
              <a:gd name="connsiteY2" fmla="*/ 461257 h 461257"/>
              <a:gd name="connsiteX3" fmla="*/ 678426 w 1561027"/>
              <a:gd name="connsiteY3" fmla="*/ 461257 h 461257"/>
              <a:gd name="connsiteX4" fmla="*/ 678426 w 1561027"/>
              <a:gd name="connsiteY4" fmla="*/ 307494 h 461257"/>
              <a:gd name="connsiteX5" fmla="*/ 0 w 1561027"/>
              <a:gd name="connsiteY5" fmla="*/ 307494 h 461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61027" h="461257">
                <a:moveTo>
                  <a:pt x="0" y="0"/>
                </a:moveTo>
                <a:lnTo>
                  <a:pt x="1561027" y="0"/>
                </a:lnTo>
                <a:lnTo>
                  <a:pt x="1561027" y="461257"/>
                </a:lnTo>
                <a:lnTo>
                  <a:pt x="678426" y="461257"/>
                </a:lnTo>
                <a:lnTo>
                  <a:pt x="678426" y="307494"/>
                </a:lnTo>
                <a:lnTo>
                  <a:pt x="0" y="307494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9090491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exels-kampus-production-7234006">
            <a:hlinkClick r:id="" action="ppaction://media"/>
            <a:extLst>
              <a:ext uri="{FF2B5EF4-FFF2-40B4-BE49-F238E27FC236}">
                <a16:creationId xmlns:a16="http://schemas.microsoft.com/office/drawing/2014/main" id="{E325343A-45CA-4358-B5B9-D0BA06B7098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70A71D0B-C885-46B9-96D1-834D6DAD8019}"/>
              </a:ext>
            </a:extLst>
          </p:cNvPr>
          <p:cNvSpPr/>
          <p:nvPr/>
        </p:nvSpPr>
        <p:spPr>
          <a:xfrm>
            <a:off x="-389623" y="-421302"/>
            <a:ext cx="12903200" cy="7391400"/>
          </a:xfrm>
          <a:prstGeom prst="rect">
            <a:avLst/>
          </a:prstGeom>
          <a:solidFill>
            <a:schemeClr val="bg1">
              <a:alpha val="62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7D38BA1-58E5-420E-9C86-EFF3206DD278}"/>
              </a:ext>
            </a:extLst>
          </p:cNvPr>
          <p:cNvSpPr/>
          <p:nvPr/>
        </p:nvSpPr>
        <p:spPr>
          <a:xfrm>
            <a:off x="1227424" y="2371571"/>
            <a:ext cx="10075759" cy="221599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38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Thank You!</a:t>
            </a:r>
            <a:endParaRPr lang="en-US" sz="13800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1575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606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12606"/>
                            </p:stCondLst>
                            <p:childTnLst>
                              <p:par>
                                <p:cTn id="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  <p:bldLst>
      <p:bldP spid="1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1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72 Condensed"/>
                    <a:cs typeface="+mn-cs"/>
                  </a:endParaRPr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72 Condensed"/>
                  <a:cs typeface="+mn-cs"/>
                </a:endParaRPr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1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/>
                <a:cs typeface="+mn-cs"/>
              </a:endParaRPr>
            </a:p>
          </p:txBody>
        </p:sp>
      </p:grpSp>
      <p:sp>
        <p:nvSpPr>
          <p:cNvPr id="260" name="TextBox 259">
            <a:extLst>
              <a:ext uri="{FF2B5EF4-FFF2-40B4-BE49-F238E27FC236}">
                <a16:creationId xmlns:a16="http://schemas.microsoft.com/office/drawing/2014/main" id="{D3CAF7E2-8111-4ABF-801A-47CD68F3CAF6}"/>
              </a:ext>
            </a:extLst>
          </p:cNvPr>
          <p:cNvSpPr txBox="1"/>
          <p:nvPr/>
        </p:nvSpPr>
        <p:spPr>
          <a:xfrm>
            <a:off x="3089862" y="1522475"/>
            <a:ext cx="6316595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How many people are there suffering in the world ?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609E88C5-52C5-4A37-83EF-D65311D91F97}"/>
              </a:ext>
            </a:extLst>
          </p:cNvPr>
          <p:cNvSpPr txBox="1"/>
          <p:nvPr/>
        </p:nvSpPr>
        <p:spPr>
          <a:xfrm>
            <a:off x="3169080" y="2158286"/>
            <a:ext cx="6316595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At least </a:t>
            </a:r>
            <a:b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400 million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3993D2D9-9DFD-46AA-A2C3-C92BBF1CFBED}"/>
              </a:ext>
            </a:extLst>
          </p:cNvPr>
          <p:cNvSpPr txBox="1"/>
          <p:nvPr/>
        </p:nvSpPr>
        <p:spPr>
          <a:xfrm>
            <a:off x="1079769" y="6393353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Global forum on Incontinence, GFI</a:t>
            </a:r>
          </a:p>
        </p:txBody>
      </p:sp>
    </p:spTree>
    <p:extLst>
      <p:ext uri="{BB962C8B-B14F-4D97-AF65-F5344CB8AC3E}">
        <p14:creationId xmlns:p14="http://schemas.microsoft.com/office/powerpoint/2010/main" val="32922200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0" grpId="0"/>
      <p:bldP spid="260" grpId="1"/>
      <p:bldP spid="26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B87D4C86-F0F1-4401-9174-2A9ADF2CF85C}"/>
              </a:ext>
            </a:extLst>
          </p:cNvPr>
          <p:cNvSpPr txBox="1"/>
          <p:nvPr/>
        </p:nvSpPr>
        <p:spPr>
          <a:xfrm>
            <a:off x="9429606" y="2755166"/>
            <a:ext cx="21857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1) China</a:t>
            </a:r>
            <a:br>
              <a:rPr lang="en-US" sz="32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32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1.426 Billion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488920F0-7117-4486-913A-3E57F5E359CE}"/>
              </a:ext>
            </a:extLst>
          </p:cNvPr>
          <p:cNvSpPr txBox="1"/>
          <p:nvPr/>
        </p:nvSpPr>
        <p:spPr>
          <a:xfrm>
            <a:off x="1079769" y="6393353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Global forum on Incontinence, GFI</a:t>
            </a:r>
          </a:p>
        </p:txBody>
      </p:sp>
    </p:spTree>
    <p:extLst>
      <p:ext uri="{BB962C8B-B14F-4D97-AF65-F5344CB8AC3E}">
        <p14:creationId xmlns:p14="http://schemas.microsoft.com/office/powerpoint/2010/main" val="12356972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" name="TextBox 290">
            <a:extLst>
              <a:ext uri="{FF2B5EF4-FFF2-40B4-BE49-F238E27FC236}">
                <a16:creationId xmlns:a16="http://schemas.microsoft.com/office/drawing/2014/main" id="{C90B689D-6094-456F-B3B5-10E1DA8B59D4}"/>
              </a:ext>
            </a:extLst>
          </p:cNvPr>
          <p:cNvSpPr txBox="1"/>
          <p:nvPr/>
        </p:nvSpPr>
        <p:spPr>
          <a:xfrm>
            <a:off x="8882698" y="2904022"/>
            <a:ext cx="2185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1) China</a:t>
            </a:r>
            <a:b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1.426 Billion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890361B9-680C-4658-9EDC-7C4E323F96C2}"/>
              </a:ext>
            </a:extLst>
          </p:cNvPr>
          <p:cNvSpPr txBox="1"/>
          <p:nvPr/>
        </p:nvSpPr>
        <p:spPr>
          <a:xfrm>
            <a:off x="6815767" y="4196832"/>
            <a:ext cx="218575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2) India</a:t>
            </a:r>
            <a:br>
              <a:rPr lang="en-US" sz="32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32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1.417 Billion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97139100-CE0E-42DD-86C2-723C9D182C25}"/>
              </a:ext>
            </a:extLst>
          </p:cNvPr>
          <p:cNvSpPr txBox="1"/>
          <p:nvPr/>
        </p:nvSpPr>
        <p:spPr>
          <a:xfrm>
            <a:off x="1079769" y="6393353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Global forum on Incontinence, GFI</a:t>
            </a:r>
          </a:p>
        </p:txBody>
      </p:sp>
    </p:spTree>
    <p:extLst>
      <p:ext uri="{BB962C8B-B14F-4D97-AF65-F5344CB8AC3E}">
        <p14:creationId xmlns:p14="http://schemas.microsoft.com/office/powerpoint/2010/main" val="41439123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" name="TextBox 290">
            <a:extLst>
              <a:ext uri="{FF2B5EF4-FFF2-40B4-BE49-F238E27FC236}">
                <a16:creationId xmlns:a16="http://schemas.microsoft.com/office/drawing/2014/main" id="{C90B689D-6094-456F-B3B5-10E1DA8B59D4}"/>
              </a:ext>
            </a:extLst>
          </p:cNvPr>
          <p:cNvSpPr txBox="1"/>
          <p:nvPr/>
        </p:nvSpPr>
        <p:spPr>
          <a:xfrm>
            <a:off x="8882698" y="2904022"/>
            <a:ext cx="2185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1) China</a:t>
            </a:r>
            <a:b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1.426 Billion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890361B9-680C-4658-9EDC-7C4E323F96C2}"/>
              </a:ext>
            </a:extLst>
          </p:cNvPr>
          <p:cNvSpPr txBox="1"/>
          <p:nvPr/>
        </p:nvSpPr>
        <p:spPr>
          <a:xfrm>
            <a:off x="6816495" y="4025725"/>
            <a:ext cx="2185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2) India</a:t>
            </a:r>
            <a:b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1.417 Billion</a:t>
            </a:r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5706A916-E9AA-456A-999A-521CB128BF58}"/>
              </a:ext>
            </a:extLst>
          </p:cNvPr>
          <p:cNvSpPr/>
          <p:nvPr/>
        </p:nvSpPr>
        <p:spPr>
          <a:xfrm>
            <a:off x="1464070" y="4465711"/>
            <a:ext cx="1294079" cy="585911"/>
          </a:xfrm>
          <a:custGeom>
            <a:avLst/>
            <a:gdLst>
              <a:gd name="connsiteX0" fmla="*/ 287867 w 2116916"/>
              <a:gd name="connsiteY0" fmla="*/ 131233 h 872067"/>
              <a:gd name="connsiteX1" fmla="*/ 309034 w 2116916"/>
              <a:gd name="connsiteY1" fmla="*/ 139700 h 872067"/>
              <a:gd name="connsiteX2" fmla="*/ 321734 w 2116916"/>
              <a:gd name="connsiteY2" fmla="*/ 135467 h 872067"/>
              <a:gd name="connsiteX3" fmla="*/ 347134 w 2116916"/>
              <a:gd name="connsiteY3" fmla="*/ 139700 h 872067"/>
              <a:gd name="connsiteX4" fmla="*/ 372534 w 2116916"/>
              <a:gd name="connsiteY4" fmla="*/ 169333 h 872067"/>
              <a:gd name="connsiteX5" fmla="*/ 385234 w 2116916"/>
              <a:gd name="connsiteY5" fmla="*/ 177800 h 872067"/>
              <a:gd name="connsiteX6" fmla="*/ 393700 w 2116916"/>
              <a:gd name="connsiteY6" fmla="*/ 131233 h 872067"/>
              <a:gd name="connsiteX7" fmla="*/ 410634 w 2116916"/>
              <a:gd name="connsiteY7" fmla="*/ 105833 h 872067"/>
              <a:gd name="connsiteX8" fmla="*/ 423334 w 2116916"/>
              <a:gd name="connsiteY8" fmla="*/ 101600 h 872067"/>
              <a:gd name="connsiteX9" fmla="*/ 440267 w 2116916"/>
              <a:gd name="connsiteY9" fmla="*/ 105833 h 872067"/>
              <a:gd name="connsiteX10" fmla="*/ 452967 w 2116916"/>
              <a:gd name="connsiteY10" fmla="*/ 110067 h 872067"/>
              <a:gd name="connsiteX11" fmla="*/ 469900 w 2116916"/>
              <a:gd name="connsiteY11" fmla="*/ 105833 h 872067"/>
              <a:gd name="connsiteX12" fmla="*/ 503767 w 2116916"/>
              <a:gd name="connsiteY12" fmla="*/ 101600 h 872067"/>
              <a:gd name="connsiteX13" fmla="*/ 529167 w 2116916"/>
              <a:gd name="connsiteY13" fmla="*/ 84667 h 872067"/>
              <a:gd name="connsiteX14" fmla="*/ 541867 w 2116916"/>
              <a:gd name="connsiteY14" fmla="*/ 76200 h 872067"/>
              <a:gd name="connsiteX15" fmla="*/ 567267 w 2116916"/>
              <a:gd name="connsiteY15" fmla="*/ 67733 h 872067"/>
              <a:gd name="connsiteX16" fmla="*/ 579967 w 2116916"/>
              <a:gd name="connsiteY16" fmla="*/ 63500 h 872067"/>
              <a:gd name="connsiteX17" fmla="*/ 592667 w 2116916"/>
              <a:gd name="connsiteY17" fmla="*/ 59267 h 872067"/>
              <a:gd name="connsiteX18" fmla="*/ 601134 w 2116916"/>
              <a:gd name="connsiteY18" fmla="*/ 46567 h 872067"/>
              <a:gd name="connsiteX19" fmla="*/ 639234 w 2116916"/>
              <a:gd name="connsiteY19" fmla="*/ 33867 h 872067"/>
              <a:gd name="connsiteX20" fmla="*/ 664634 w 2116916"/>
              <a:gd name="connsiteY20" fmla="*/ 25400 h 872067"/>
              <a:gd name="connsiteX21" fmla="*/ 677334 w 2116916"/>
              <a:gd name="connsiteY21" fmla="*/ 21167 h 872067"/>
              <a:gd name="connsiteX22" fmla="*/ 698500 w 2116916"/>
              <a:gd name="connsiteY22" fmla="*/ 16933 h 872067"/>
              <a:gd name="connsiteX23" fmla="*/ 732367 w 2116916"/>
              <a:gd name="connsiteY23" fmla="*/ 8467 h 872067"/>
              <a:gd name="connsiteX24" fmla="*/ 791634 w 2116916"/>
              <a:gd name="connsiteY24" fmla="*/ 0 h 872067"/>
              <a:gd name="connsiteX25" fmla="*/ 825500 w 2116916"/>
              <a:gd name="connsiteY25" fmla="*/ 4233 h 872067"/>
              <a:gd name="connsiteX26" fmla="*/ 855134 w 2116916"/>
              <a:gd name="connsiteY26" fmla="*/ 33867 h 872067"/>
              <a:gd name="connsiteX27" fmla="*/ 1007534 w 2116916"/>
              <a:gd name="connsiteY27" fmla="*/ 42333 h 872067"/>
              <a:gd name="connsiteX28" fmla="*/ 1011767 w 2116916"/>
              <a:gd name="connsiteY28" fmla="*/ 105833 h 872067"/>
              <a:gd name="connsiteX29" fmla="*/ 1024467 w 2116916"/>
              <a:gd name="connsiteY29" fmla="*/ 114300 h 872067"/>
              <a:gd name="connsiteX30" fmla="*/ 1041400 w 2116916"/>
              <a:gd name="connsiteY30" fmla="*/ 118533 h 872067"/>
              <a:gd name="connsiteX31" fmla="*/ 1079500 w 2116916"/>
              <a:gd name="connsiteY31" fmla="*/ 127000 h 872067"/>
              <a:gd name="connsiteX32" fmla="*/ 1126067 w 2116916"/>
              <a:gd name="connsiteY32" fmla="*/ 127000 h 872067"/>
              <a:gd name="connsiteX33" fmla="*/ 1134534 w 2116916"/>
              <a:gd name="connsiteY33" fmla="*/ 139700 h 872067"/>
              <a:gd name="connsiteX34" fmla="*/ 1147234 w 2116916"/>
              <a:gd name="connsiteY34" fmla="*/ 148167 h 872067"/>
              <a:gd name="connsiteX35" fmla="*/ 1164167 w 2116916"/>
              <a:gd name="connsiteY35" fmla="*/ 173567 h 872067"/>
              <a:gd name="connsiteX36" fmla="*/ 1189567 w 2116916"/>
              <a:gd name="connsiteY36" fmla="*/ 190500 h 872067"/>
              <a:gd name="connsiteX37" fmla="*/ 1202267 w 2116916"/>
              <a:gd name="connsiteY37" fmla="*/ 194733 h 872067"/>
              <a:gd name="connsiteX38" fmla="*/ 1223434 w 2116916"/>
              <a:gd name="connsiteY38" fmla="*/ 198967 h 872067"/>
              <a:gd name="connsiteX39" fmla="*/ 1240367 w 2116916"/>
              <a:gd name="connsiteY39" fmla="*/ 203200 h 872067"/>
              <a:gd name="connsiteX40" fmla="*/ 1282700 w 2116916"/>
              <a:gd name="connsiteY40" fmla="*/ 173567 h 872067"/>
              <a:gd name="connsiteX41" fmla="*/ 1308100 w 2116916"/>
              <a:gd name="connsiteY41" fmla="*/ 156633 h 872067"/>
              <a:gd name="connsiteX42" fmla="*/ 1346200 w 2116916"/>
              <a:gd name="connsiteY42" fmla="*/ 160867 h 872067"/>
              <a:gd name="connsiteX43" fmla="*/ 1371600 w 2116916"/>
              <a:gd name="connsiteY43" fmla="*/ 182033 h 872067"/>
              <a:gd name="connsiteX44" fmla="*/ 1375834 w 2116916"/>
              <a:gd name="connsiteY44" fmla="*/ 194733 h 872067"/>
              <a:gd name="connsiteX45" fmla="*/ 1354667 w 2116916"/>
              <a:gd name="connsiteY45" fmla="*/ 211667 h 872067"/>
              <a:gd name="connsiteX46" fmla="*/ 1384300 w 2116916"/>
              <a:gd name="connsiteY46" fmla="*/ 287867 h 872067"/>
              <a:gd name="connsiteX47" fmla="*/ 1413934 w 2116916"/>
              <a:gd name="connsiteY47" fmla="*/ 258233 h 872067"/>
              <a:gd name="connsiteX48" fmla="*/ 1413934 w 2116916"/>
              <a:gd name="connsiteY48" fmla="*/ 203200 h 872067"/>
              <a:gd name="connsiteX49" fmla="*/ 1443567 w 2116916"/>
              <a:gd name="connsiteY49" fmla="*/ 198967 h 872067"/>
              <a:gd name="connsiteX50" fmla="*/ 1485900 w 2116916"/>
              <a:gd name="connsiteY50" fmla="*/ 190500 h 872067"/>
              <a:gd name="connsiteX51" fmla="*/ 1524000 w 2116916"/>
              <a:gd name="connsiteY51" fmla="*/ 182033 h 872067"/>
              <a:gd name="connsiteX52" fmla="*/ 1566334 w 2116916"/>
              <a:gd name="connsiteY52" fmla="*/ 165100 h 872067"/>
              <a:gd name="connsiteX53" fmla="*/ 1621367 w 2116916"/>
              <a:gd name="connsiteY53" fmla="*/ 160867 h 872067"/>
              <a:gd name="connsiteX54" fmla="*/ 1646767 w 2116916"/>
              <a:gd name="connsiteY54" fmla="*/ 148167 h 872067"/>
              <a:gd name="connsiteX55" fmla="*/ 1655234 w 2116916"/>
              <a:gd name="connsiteY55" fmla="*/ 135467 h 872067"/>
              <a:gd name="connsiteX56" fmla="*/ 1659467 w 2116916"/>
              <a:gd name="connsiteY56" fmla="*/ 80433 h 872067"/>
              <a:gd name="connsiteX57" fmla="*/ 1663700 w 2116916"/>
              <a:gd name="connsiteY57" fmla="*/ 63500 h 872067"/>
              <a:gd name="connsiteX58" fmla="*/ 1803400 w 2116916"/>
              <a:gd name="connsiteY58" fmla="*/ 71967 h 872067"/>
              <a:gd name="connsiteX59" fmla="*/ 1828800 w 2116916"/>
              <a:gd name="connsiteY59" fmla="*/ 93133 h 872067"/>
              <a:gd name="connsiteX60" fmla="*/ 1841500 w 2116916"/>
              <a:gd name="connsiteY60" fmla="*/ 105833 h 872067"/>
              <a:gd name="connsiteX61" fmla="*/ 1866900 w 2116916"/>
              <a:gd name="connsiteY61" fmla="*/ 114300 h 872067"/>
              <a:gd name="connsiteX62" fmla="*/ 1905000 w 2116916"/>
              <a:gd name="connsiteY62" fmla="*/ 148167 h 872067"/>
              <a:gd name="connsiteX63" fmla="*/ 1921934 w 2116916"/>
              <a:gd name="connsiteY63" fmla="*/ 173567 h 872067"/>
              <a:gd name="connsiteX64" fmla="*/ 1926167 w 2116916"/>
              <a:gd name="connsiteY64" fmla="*/ 198967 h 872067"/>
              <a:gd name="connsiteX65" fmla="*/ 1921934 w 2116916"/>
              <a:gd name="connsiteY65" fmla="*/ 215900 h 872067"/>
              <a:gd name="connsiteX66" fmla="*/ 1900767 w 2116916"/>
              <a:gd name="connsiteY66" fmla="*/ 254000 h 872067"/>
              <a:gd name="connsiteX67" fmla="*/ 1892300 w 2116916"/>
              <a:gd name="connsiteY67" fmla="*/ 266700 h 872067"/>
              <a:gd name="connsiteX68" fmla="*/ 1866900 w 2116916"/>
              <a:gd name="connsiteY68" fmla="*/ 283633 h 872067"/>
              <a:gd name="connsiteX69" fmla="*/ 1854200 w 2116916"/>
              <a:gd name="connsiteY69" fmla="*/ 292100 h 872067"/>
              <a:gd name="connsiteX70" fmla="*/ 1854200 w 2116916"/>
              <a:gd name="connsiteY70" fmla="*/ 330200 h 872067"/>
              <a:gd name="connsiteX71" fmla="*/ 1871134 w 2116916"/>
              <a:gd name="connsiteY71" fmla="*/ 342900 h 872067"/>
              <a:gd name="connsiteX72" fmla="*/ 1888067 w 2116916"/>
              <a:gd name="connsiteY72" fmla="*/ 372533 h 872067"/>
              <a:gd name="connsiteX73" fmla="*/ 1892300 w 2116916"/>
              <a:gd name="connsiteY73" fmla="*/ 385233 h 872067"/>
              <a:gd name="connsiteX74" fmla="*/ 1909234 w 2116916"/>
              <a:gd name="connsiteY74" fmla="*/ 389467 h 872067"/>
              <a:gd name="connsiteX75" fmla="*/ 1921934 w 2116916"/>
              <a:gd name="connsiteY75" fmla="*/ 397933 h 872067"/>
              <a:gd name="connsiteX76" fmla="*/ 1930400 w 2116916"/>
              <a:gd name="connsiteY76" fmla="*/ 410633 h 872067"/>
              <a:gd name="connsiteX77" fmla="*/ 1951567 w 2116916"/>
              <a:gd name="connsiteY77" fmla="*/ 414867 h 872067"/>
              <a:gd name="connsiteX78" fmla="*/ 1968500 w 2116916"/>
              <a:gd name="connsiteY78" fmla="*/ 427567 h 872067"/>
              <a:gd name="connsiteX79" fmla="*/ 2002367 w 2116916"/>
              <a:gd name="connsiteY79" fmla="*/ 444500 h 872067"/>
              <a:gd name="connsiteX80" fmla="*/ 2032000 w 2116916"/>
              <a:gd name="connsiteY80" fmla="*/ 465667 h 872067"/>
              <a:gd name="connsiteX81" fmla="*/ 2040467 w 2116916"/>
              <a:gd name="connsiteY81" fmla="*/ 478367 h 872067"/>
              <a:gd name="connsiteX82" fmla="*/ 2027767 w 2116916"/>
              <a:gd name="connsiteY82" fmla="*/ 503767 h 872067"/>
              <a:gd name="connsiteX83" fmla="*/ 2002367 w 2116916"/>
              <a:gd name="connsiteY83" fmla="*/ 520700 h 872067"/>
              <a:gd name="connsiteX84" fmla="*/ 1998134 w 2116916"/>
              <a:gd name="connsiteY84" fmla="*/ 537633 h 872067"/>
              <a:gd name="connsiteX85" fmla="*/ 1989667 w 2116916"/>
              <a:gd name="connsiteY85" fmla="*/ 554567 h 872067"/>
              <a:gd name="connsiteX86" fmla="*/ 1985434 w 2116916"/>
              <a:gd name="connsiteY86" fmla="*/ 567267 h 872067"/>
              <a:gd name="connsiteX87" fmla="*/ 1993900 w 2116916"/>
              <a:gd name="connsiteY87" fmla="*/ 605367 h 872067"/>
              <a:gd name="connsiteX88" fmla="*/ 2006600 w 2116916"/>
              <a:gd name="connsiteY88" fmla="*/ 613833 h 872067"/>
              <a:gd name="connsiteX89" fmla="*/ 2015067 w 2116916"/>
              <a:gd name="connsiteY89" fmla="*/ 626533 h 872067"/>
              <a:gd name="connsiteX90" fmla="*/ 2057400 w 2116916"/>
              <a:gd name="connsiteY90" fmla="*/ 651933 h 872067"/>
              <a:gd name="connsiteX91" fmla="*/ 2095500 w 2116916"/>
              <a:gd name="connsiteY91" fmla="*/ 673100 h 872067"/>
              <a:gd name="connsiteX92" fmla="*/ 2116667 w 2116916"/>
              <a:gd name="connsiteY92" fmla="*/ 694267 h 872067"/>
              <a:gd name="connsiteX93" fmla="*/ 2112434 w 2116916"/>
              <a:gd name="connsiteY93" fmla="*/ 711200 h 872067"/>
              <a:gd name="connsiteX94" fmla="*/ 2061634 w 2116916"/>
              <a:gd name="connsiteY94" fmla="*/ 745067 h 872067"/>
              <a:gd name="connsiteX95" fmla="*/ 2032000 w 2116916"/>
              <a:gd name="connsiteY95" fmla="*/ 762000 h 872067"/>
              <a:gd name="connsiteX96" fmla="*/ 2015067 w 2116916"/>
              <a:gd name="connsiteY96" fmla="*/ 787400 h 872067"/>
              <a:gd name="connsiteX97" fmla="*/ 2002367 w 2116916"/>
              <a:gd name="connsiteY97" fmla="*/ 812800 h 872067"/>
              <a:gd name="connsiteX98" fmla="*/ 1993900 w 2116916"/>
              <a:gd name="connsiteY98" fmla="*/ 842433 h 872067"/>
              <a:gd name="connsiteX99" fmla="*/ 1976967 w 2116916"/>
              <a:gd name="connsiteY99" fmla="*/ 855133 h 872067"/>
              <a:gd name="connsiteX100" fmla="*/ 1951567 w 2116916"/>
              <a:gd name="connsiteY100" fmla="*/ 863600 h 872067"/>
              <a:gd name="connsiteX101" fmla="*/ 1888067 w 2116916"/>
              <a:gd name="connsiteY101" fmla="*/ 859367 h 872067"/>
              <a:gd name="connsiteX102" fmla="*/ 1862667 w 2116916"/>
              <a:gd name="connsiteY102" fmla="*/ 850900 h 872067"/>
              <a:gd name="connsiteX103" fmla="*/ 1854200 w 2116916"/>
              <a:gd name="connsiteY103" fmla="*/ 838200 h 872067"/>
              <a:gd name="connsiteX104" fmla="*/ 1841500 w 2116916"/>
              <a:gd name="connsiteY104" fmla="*/ 812800 h 872067"/>
              <a:gd name="connsiteX105" fmla="*/ 1837267 w 2116916"/>
              <a:gd name="connsiteY105" fmla="*/ 800100 h 872067"/>
              <a:gd name="connsiteX106" fmla="*/ 1824567 w 2116916"/>
              <a:gd name="connsiteY106" fmla="*/ 808567 h 872067"/>
              <a:gd name="connsiteX107" fmla="*/ 1790700 w 2116916"/>
              <a:gd name="connsiteY107" fmla="*/ 817033 h 872067"/>
              <a:gd name="connsiteX108" fmla="*/ 1773767 w 2116916"/>
              <a:gd name="connsiteY108" fmla="*/ 821267 h 872067"/>
              <a:gd name="connsiteX109" fmla="*/ 1667934 w 2116916"/>
              <a:gd name="connsiteY109" fmla="*/ 817033 h 872067"/>
              <a:gd name="connsiteX110" fmla="*/ 1642534 w 2116916"/>
              <a:gd name="connsiteY110" fmla="*/ 800100 h 872067"/>
              <a:gd name="connsiteX111" fmla="*/ 1629834 w 2116916"/>
              <a:gd name="connsiteY111" fmla="*/ 791633 h 872067"/>
              <a:gd name="connsiteX112" fmla="*/ 1604434 w 2116916"/>
              <a:gd name="connsiteY112" fmla="*/ 783167 h 872067"/>
              <a:gd name="connsiteX113" fmla="*/ 1591734 w 2116916"/>
              <a:gd name="connsiteY113" fmla="*/ 778933 h 872067"/>
              <a:gd name="connsiteX114" fmla="*/ 1562100 w 2116916"/>
              <a:gd name="connsiteY114" fmla="*/ 766233 h 872067"/>
              <a:gd name="connsiteX115" fmla="*/ 1511300 w 2116916"/>
              <a:gd name="connsiteY115" fmla="*/ 770467 h 872067"/>
              <a:gd name="connsiteX116" fmla="*/ 1481667 w 2116916"/>
              <a:gd name="connsiteY116" fmla="*/ 778933 h 872067"/>
              <a:gd name="connsiteX117" fmla="*/ 1464734 w 2116916"/>
              <a:gd name="connsiteY117" fmla="*/ 783167 h 872067"/>
              <a:gd name="connsiteX118" fmla="*/ 1430867 w 2116916"/>
              <a:gd name="connsiteY118" fmla="*/ 800100 h 872067"/>
              <a:gd name="connsiteX119" fmla="*/ 1380067 w 2116916"/>
              <a:gd name="connsiteY119" fmla="*/ 812800 h 872067"/>
              <a:gd name="connsiteX120" fmla="*/ 1371600 w 2116916"/>
              <a:gd name="connsiteY120" fmla="*/ 825500 h 872067"/>
              <a:gd name="connsiteX121" fmla="*/ 1346200 w 2116916"/>
              <a:gd name="connsiteY121" fmla="*/ 838200 h 872067"/>
              <a:gd name="connsiteX122" fmla="*/ 1261534 w 2116916"/>
              <a:gd name="connsiteY122" fmla="*/ 833967 h 872067"/>
              <a:gd name="connsiteX123" fmla="*/ 1244600 w 2116916"/>
              <a:gd name="connsiteY123" fmla="*/ 825500 h 872067"/>
              <a:gd name="connsiteX124" fmla="*/ 1227667 w 2116916"/>
              <a:gd name="connsiteY124" fmla="*/ 821267 h 872067"/>
              <a:gd name="connsiteX125" fmla="*/ 1198034 w 2116916"/>
              <a:gd name="connsiteY125" fmla="*/ 812800 h 872067"/>
              <a:gd name="connsiteX126" fmla="*/ 1130300 w 2116916"/>
              <a:gd name="connsiteY126" fmla="*/ 817033 h 872067"/>
              <a:gd name="connsiteX127" fmla="*/ 1104900 w 2116916"/>
              <a:gd name="connsiteY127" fmla="*/ 833967 h 872067"/>
              <a:gd name="connsiteX128" fmla="*/ 1092200 w 2116916"/>
              <a:gd name="connsiteY128" fmla="*/ 838200 h 872067"/>
              <a:gd name="connsiteX129" fmla="*/ 1058334 w 2116916"/>
              <a:gd name="connsiteY129" fmla="*/ 846667 h 872067"/>
              <a:gd name="connsiteX130" fmla="*/ 1041400 w 2116916"/>
              <a:gd name="connsiteY130" fmla="*/ 850900 h 872067"/>
              <a:gd name="connsiteX131" fmla="*/ 990600 w 2116916"/>
              <a:gd name="connsiteY131" fmla="*/ 863600 h 872067"/>
              <a:gd name="connsiteX132" fmla="*/ 956734 w 2116916"/>
              <a:gd name="connsiteY132" fmla="*/ 872067 h 872067"/>
              <a:gd name="connsiteX133" fmla="*/ 910167 w 2116916"/>
              <a:gd name="connsiteY133" fmla="*/ 867833 h 872067"/>
              <a:gd name="connsiteX134" fmla="*/ 901700 w 2116916"/>
              <a:gd name="connsiteY134" fmla="*/ 850900 h 872067"/>
              <a:gd name="connsiteX135" fmla="*/ 897467 w 2116916"/>
              <a:gd name="connsiteY135" fmla="*/ 833967 h 872067"/>
              <a:gd name="connsiteX136" fmla="*/ 893234 w 2116916"/>
              <a:gd name="connsiteY136" fmla="*/ 821267 h 872067"/>
              <a:gd name="connsiteX137" fmla="*/ 897467 w 2116916"/>
              <a:gd name="connsiteY137" fmla="*/ 795867 h 872067"/>
              <a:gd name="connsiteX138" fmla="*/ 922867 w 2116916"/>
              <a:gd name="connsiteY138" fmla="*/ 791633 h 872067"/>
              <a:gd name="connsiteX139" fmla="*/ 918634 w 2116916"/>
              <a:gd name="connsiteY139" fmla="*/ 770467 h 872067"/>
              <a:gd name="connsiteX140" fmla="*/ 893234 w 2116916"/>
              <a:gd name="connsiteY140" fmla="*/ 762000 h 872067"/>
              <a:gd name="connsiteX141" fmla="*/ 740834 w 2116916"/>
              <a:gd name="connsiteY141" fmla="*/ 766233 h 872067"/>
              <a:gd name="connsiteX142" fmla="*/ 711200 w 2116916"/>
              <a:gd name="connsiteY142" fmla="*/ 783167 h 872067"/>
              <a:gd name="connsiteX143" fmla="*/ 694267 w 2116916"/>
              <a:gd name="connsiteY143" fmla="*/ 787400 h 872067"/>
              <a:gd name="connsiteX144" fmla="*/ 664634 w 2116916"/>
              <a:gd name="connsiteY144" fmla="*/ 804333 h 872067"/>
              <a:gd name="connsiteX145" fmla="*/ 630767 w 2116916"/>
              <a:gd name="connsiteY145" fmla="*/ 812800 h 872067"/>
              <a:gd name="connsiteX146" fmla="*/ 618067 w 2116916"/>
              <a:gd name="connsiteY146" fmla="*/ 817033 h 872067"/>
              <a:gd name="connsiteX147" fmla="*/ 575734 w 2116916"/>
              <a:gd name="connsiteY147" fmla="*/ 812800 h 872067"/>
              <a:gd name="connsiteX148" fmla="*/ 558800 w 2116916"/>
              <a:gd name="connsiteY148" fmla="*/ 795867 h 872067"/>
              <a:gd name="connsiteX149" fmla="*/ 546100 w 2116916"/>
              <a:gd name="connsiteY149" fmla="*/ 787400 h 872067"/>
              <a:gd name="connsiteX150" fmla="*/ 541867 w 2116916"/>
              <a:gd name="connsiteY150" fmla="*/ 770467 h 872067"/>
              <a:gd name="connsiteX151" fmla="*/ 529167 w 2116916"/>
              <a:gd name="connsiteY151" fmla="*/ 762000 h 872067"/>
              <a:gd name="connsiteX152" fmla="*/ 516467 w 2116916"/>
              <a:gd name="connsiteY152" fmla="*/ 749300 h 872067"/>
              <a:gd name="connsiteX153" fmla="*/ 469900 w 2116916"/>
              <a:gd name="connsiteY153" fmla="*/ 740833 h 872067"/>
              <a:gd name="connsiteX154" fmla="*/ 385234 w 2116916"/>
              <a:gd name="connsiteY154" fmla="*/ 745067 h 872067"/>
              <a:gd name="connsiteX155" fmla="*/ 368300 w 2116916"/>
              <a:gd name="connsiteY155" fmla="*/ 749300 h 872067"/>
              <a:gd name="connsiteX156" fmla="*/ 338667 w 2116916"/>
              <a:gd name="connsiteY156" fmla="*/ 753533 h 872067"/>
              <a:gd name="connsiteX157" fmla="*/ 220134 w 2116916"/>
              <a:gd name="connsiteY157" fmla="*/ 757767 h 872067"/>
              <a:gd name="connsiteX158" fmla="*/ 207434 w 2116916"/>
              <a:gd name="connsiteY158" fmla="*/ 766233 h 872067"/>
              <a:gd name="connsiteX159" fmla="*/ 148167 w 2116916"/>
              <a:gd name="connsiteY159" fmla="*/ 766233 h 872067"/>
              <a:gd name="connsiteX160" fmla="*/ 131234 w 2116916"/>
              <a:gd name="connsiteY160" fmla="*/ 753533 h 872067"/>
              <a:gd name="connsiteX161" fmla="*/ 118534 w 2116916"/>
              <a:gd name="connsiteY161" fmla="*/ 745067 h 872067"/>
              <a:gd name="connsiteX162" fmla="*/ 110067 w 2116916"/>
              <a:gd name="connsiteY162" fmla="*/ 732367 h 872067"/>
              <a:gd name="connsiteX163" fmla="*/ 93134 w 2116916"/>
              <a:gd name="connsiteY163" fmla="*/ 723900 h 872067"/>
              <a:gd name="connsiteX164" fmla="*/ 80434 w 2116916"/>
              <a:gd name="connsiteY164" fmla="*/ 711200 h 872067"/>
              <a:gd name="connsiteX165" fmla="*/ 67734 w 2116916"/>
              <a:gd name="connsiteY165" fmla="*/ 702733 h 872067"/>
              <a:gd name="connsiteX166" fmla="*/ 76200 w 2116916"/>
              <a:gd name="connsiteY166" fmla="*/ 668867 h 872067"/>
              <a:gd name="connsiteX167" fmla="*/ 97367 w 2116916"/>
              <a:gd name="connsiteY167" fmla="*/ 643467 h 872067"/>
              <a:gd name="connsiteX168" fmla="*/ 105834 w 2116916"/>
              <a:gd name="connsiteY168" fmla="*/ 630767 h 872067"/>
              <a:gd name="connsiteX169" fmla="*/ 101600 w 2116916"/>
              <a:gd name="connsiteY169" fmla="*/ 618067 h 872067"/>
              <a:gd name="connsiteX170" fmla="*/ 80434 w 2116916"/>
              <a:gd name="connsiteY170" fmla="*/ 592667 h 872067"/>
              <a:gd name="connsiteX171" fmla="*/ 84667 w 2116916"/>
              <a:gd name="connsiteY171" fmla="*/ 554567 h 872067"/>
              <a:gd name="connsiteX172" fmla="*/ 110067 w 2116916"/>
              <a:gd name="connsiteY172" fmla="*/ 537633 h 872067"/>
              <a:gd name="connsiteX173" fmla="*/ 114300 w 2116916"/>
              <a:gd name="connsiteY173" fmla="*/ 524933 h 872067"/>
              <a:gd name="connsiteX174" fmla="*/ 101600 w 2116916"/>
              <a:gd name="connsiteY174" fmla="*/ 512233 h 872067"/>
              <a:gd name="connsiteX175" fmla="*/ 76200 w 2116916"/>
              <a:gd name="connsiteY175" fmla="*/ 495300 h 872067"/>
              <a:gd name="connsiteX176" fmla="*/ 50800 w 2116916"/>
              <a:gd name="connsiteY176" fmla="*/ 478367 h 872067"/>
              <a:gd name="connsiteX177" fmla="*/ 46567 w 2116916"/>
              <a:gd name="connsiteY177" fmla="*/ 427567 h 872067"/>
              <a:gd name="connsiteX178" fmla="*/ 50800 w 2116916"/>
              <a:gd name="connsiteY178" fmla="*/ 414867 h 872067"/>
              <a:gd name="connsiteX179" fmla="*/ 63500 w 2116916"/>
              <a:gd name="connsiteY179" fmla="*/ 406400 h 872067"/>
              <a:gd name="connsiteX180" fmla="*/ 67734 w 2116916"/>
              <a:gd name="connsiteY180" fmla="*/ 393700 h 872067"/>
              <a:gd name="connsiteX181" fmla="*/ 55034 w 2116916"/>
              <a:gd name="connsiteY181" fmla="*/ 385233 h 872067"/>
              <a:gd name="connsiteX182" fmla="*/ 42334 w 2116916"/>
              <a:gd name="connsiteY182" fmla="*/ 368300 h 872067"/>
              <a:gd name="connsiteX183" fmla="*/ 25400 w 2116916"/>
              <a:gd name="connsiteY183" fmla="*/ 342900 h 872067"/>
              <a:gd name="connsiteX184" fmla="*/ 21167 w 2116916"/>
              <a:gd name="connsiteY184" fmla="*/ 330200 h 872067"/>
              <a:gd name="connsiteX185" fmla="*/ 8467 w 2116916"/>
              <a:gd name="connsiteY185" fmla="*/ 304800 h 872067"/>
              <a:gd name="connsiteX186" fmla="*/ 0 w 2116916"/>
              <a:gd name="connsiteY186" fmla="*/ 270933 h 872067"/>
              <a:gd name="connsiteX187" fmla="*/ 93134 w 2116916"/>
              <a:gd name="connsiteY187" fmla="*/ 228600 h 872067"/>
              <a:gd name="connsiteX188" fmla="*/ 110067 w 2116916"/>
              <a:gd name="connsiteY188" fmla="*/ 203200 h 872067"/>
              <a:gd name="connsiteX189" fmla="*/ 122767 w 2116916"/>
              <a:gd name="connsiteY189" fmla="*/ 194733 h 872067"/>
              <a:gd name="connsiteX190" fmla="*/ 143934 w 2116916"/>
              <a:gd name="connsiteY190" fmla="*/ 169333 h 872067"/>
              <a:gd name="connsiteX191" fmla="*/ 152400 w 2116916"/>
              <a:gd name="connsiteY191" fmla="*/ 97367 h 872067"/>
              <a:gd name="connsiteX192" fmla="*/ 156634 w 2116916"/>
              <a:gd name="connsiteY192" fmla="*/ 84667 h 872067"/>
              <a:gd name="connsiteX193" fmla="*/ 182034 w 2116916"/>
              <a:gd name="connsiteY193" fmla="*/ 76200 h 872067"/>
              <a:gd name="connsiteX194" fmla="*/ 215900 w 2116916"/>
              <a:gd name="connsiteY194" fmla="*/ 80433 h 872067"/>
              <a:gd name="connsiteX195" fmla="*/ 241300 w 2116916"/>
              <a:gd name="connsiteY195" fmla="*/ 105833 h 872067"/>
              <a:gd name="connsiteX196" fmla="*/ 245534 w 2116916"/>
              <a:gd name="connsiteY196" fmla="*/ 118533 h 872067"/>
              <a:gd name="connsiteX197" fmla="*/ 254000 w 2116916"/>
              <a:gd name="connsiteY197" fmla="*/ 148167 h 872067"/>
              <a:gd name="connsiteX198" fmla="*/ 249767 w 2116916"/>
              <a:gd name="connsiteY198" fmla="*/ 169333 h 872067"/>
              <a:gd name="connsiteX199" fmla="*/ 262467 w 2116916"/>
              <a:gd name="connsiteY199" fmla="*/ 173567 h 872067"/>
              <a:gd name="connsiteX200" fmla="*/ 283634 w 2116916"/>
              <a:gd name="connsiteY200" fmla="*/ 169333 h 872067"/>
              <a:gd name="connsiteX201" fmla="*/ 287867 w 2116916"/>
              <a:gd name="connsiteY201" fmla="*/ 131233 h 87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2116916" h="872067">
                <a:moveTo>
                  <a:pt x="287867" y="131233"/>
                </a:moveTo>
                <a:cubicBezTo>
                  <a:pt x="292100" y="126294"/>
                  <a:pt x="301493" y="138757"/>
                  <a:pt x="309034" y="139700"/>
                </a:cubicBezTo>
                <a:cubicBezTo>
                  <a:pt x="313462" y="140254"/>
                  <a:pt x="317272" y="135467"/>
                  <a:pt x="321734" y="135467"/>
                </a:cubicBezTo>
                <a:cubicBezTo>
                  <a:pt x="330317" y="135467"/>
                  <a:pt x="338667" y="138289"/>
                  <a:pt x="347134" y="139700"/>
                </a:cubicBezTo>
                <a:cubicBezTo>
                  <a:pt x="356477" y="152158"/>
                  <a:pt x="360741" y="159506"/>
                  <a:pt x="372534" y="169333"/>
                </a:cubicBezTo>
                <a:cubicBezTo>
                  <a:pt x="376443" y="172590"/>
                  <a:pt x="381001" y="174978"/>
                  <a:pt x="385234" y="177800"/>
                </a:cubicBezTo>
                <a:cubicBezTo>
                  <a:pt x="386156" y="170423"/>
                  <a:pt x="387385" y="142599"/>
                  <a:pt x="393700" y="131233"/>
                </a:cubicBezTo>
                <a:cubicBezTo>
                  <a:pt x="398642" y="122338"/>
                  <a:pt x="400980" y="109051"/>
                  <a:pt x="410634" y="105833"/>
                </a:cubicBezTo>
                <a:lnTo>
                  <a:pt x="423334" y="101600"/>
                </a:lnTo>
                <a:cubicBezTo>
                  <a:pt x="428978" y="103011"/>
                  <a:pt x="434673" y="104235"/>
                  <a:pt x="440267" y="105833"/>
                </a:cubicBezTo>
                <a:cubicBezTo>
                  <a:pt x="444558" y="107059"/>
                  <a:pt x="448505" y="110067"/>
                  <a:pt x="452967" y="110067"/>
                </a:cubicBezTo>
                <a:cubicBezTo>
                  <a:pt x="458785" y="110067"/>
                  <a:pt x="464161" y="106790"/>
                  <a:pt x="469900" y="105833"/>
                </a:cubicBezTo>
                <a:cubicBezTo>
                  <a:pt x="481122" y="103963"/>
                  <a:pt x="492478" y="103011"/>
                  <a:pt x="503767" y="101600"/>
                </a:cubicBezTo>
                <a:lnTo>
                  <a:pt x="529167" y="84667"/>
                </a:lnTo>
                <a:cubicBezTo>
                  <a:pt x="533400" y="81845"/>
                  <a:pt x="537040" y="77809"/>
                  <a:pt x="541867" y="76200"/>
                </a:cubicBezTo>
                <a:lnTo>
                  <a:pt x="567267" y="67733"/>
                </a:lnTo>
                <a:lnTo>
                  <a:pt x="579967" y="63500"/>
                </a:lnTo>
                <a:lnTo>
                  <a:pt x="592667" y="59267"/>
                </a:lnTo>
                <a:cubicBezTo>
                  <a:pt x="595489" y="55034"/>
                  <a:pt x="596819" y="49264"/>
                  <a:pt x="601134" y="46567"/>
                </a:cubicBezTo>
                <a:cubicBezTo>
                  <a:pt x="601140" y="46563"/>
                  <a:pt x="632881" y="35985"/>
                  <a:pt x="639234" y="33867"/>
                </a:cubicBezTo>
                <a:lnTo>
                  <a:pt x="664634" y="25400"/>
                </a:lnTo>
                <a:cubicBezTo>
                  <a:pt x="668867" y="23989"/>
                  <a:pt x="672958" y="22042"/>
                  <a:pt x="677334" y="21167"/>
                </a:cubicBezTo>
                <a:cubicBezTo>
                  <a:pt x="684389" y="19756"/>
                  <a:pt x="691489" y="18551"/>
                  <a:pt x="698500" y="16933"/>
                </a:cubicBezTo>
                <a:cubicBezTo>
                  <a:pt x="709838" y="14316"/>
                  <a:pt x="720889" y="10380"/>
                  <a:pt x="732367" y="8467"/>
                </a:cubicBezTo>
                <a:cubicBezTo>
                  <a:pt x="768989" y="2362"/>
                  <a:pt x="749250" y="5298"/>
                  <a:pt x="791634" y="0"/>
                </a:cubicBezTo>
                <a:cubicBezTo>
                  <a:pt x="802923" y="1411"/>
                  <a:pt x="815673" y="-1499"/>
                  <a:pt x="825500" y="4233"/>
                </a:cubicBezTo>
                <a:cubicBezTo>
                  <a:pt x="865026" y="27289"/>
                  <a:pt x="823959" y="29071"/>
                  <a:pt x="855134" y="33867"/>
                </a:cubicBezTo>
                <a:cubicBezTo>
                  <a:pt x="897190" y="40337"/>
                  <a:pt x="978601" y="41220"/>
                  <a:pt x="1007534" y="42333"/>
                </a:cubicBezTo>
                <a:cubicBezTo>
                  <a:pt x="1030241" y="76396"/>
                  <a:pt x="1000338" y="25835"/>
                  <a:pt x="1011767" y="105833"/>
                </a:cubicBezTo>
                <a:cubicBezTo>
                  <a:pt x="1012487" y="110870"/>
                  <a:pt x="1019790" y="112296"/>
                  <a:pt x="1024467" y="114300"/>
                </a:cubicBezTo>
                <a:cubicBezTo>
                  <a:pt x="1029815" y="116592"/>
                  <a:pt x="1035806" y="116935"/>
                  <a:pt x="1041400" y="118533"/>
                </a:cubicBezTo>
                <a:cubicBezTo>
                  <a:pt x="1070585" y="126872"/>
                  <a:pt x="1033653" y="119359"/>
                  <a:pt x="1079500" y="127000"/>
                </a:cubicBezTo>
                <a:cubicBezTo>
                  <a:pt x="1094238" y="124544"/>
                  <a:pt x="1111371" y="118603"/>
                  <a:pt x="1126067" y="127000"/>
                </a:cubicBezTo>
                <a:cubicBezTo>
                  <a:pt x="1130485" y="129524"/>
                  <a:pt x="1130936" y="136102"/>
                  <a:pt x="1134534" y="139700"/>
                </a:cubicBezTo>
                <a:cubicBezTo>
                  <a:pt x="1138132" y="143298"/>
                  <a:pt x="1143001" y="145345"/>
                  <a:pt x="1147234" y="148167"/>
                </a:cubicBezTo>
                <a:cubicBezTo>
                  <a:pt x="1152878" y="156634"/>
                  <a:pt x="1155700" y="167923"/>
                  <a:pt x="1164167" y="173567"/>
                </a:cubicBezTo>
                <a:cubicBezTo>
                  <a:pt x="1172634" y="179211"/>
                  <a:pt x="1179913" y="187282"/>
                  <a:pt x="1189567" y="190500"/>
                </a:cubicBezTo>
                <a:cubicBezTo>
                  <a:pt x="1193800" y="191911"/>
                  <a:pt x="1197938" y="193651"/>
                  <a:pt x="1202267" y="194733"/>
                </a:cubicBezTo>
                <a:cubicBezTo>
                  <a:pt x="1209248" y="196478"/>
                  <a:pt x="1216410" y="197406"/>
                  <a:pt x="1223434" y="198967"/>
                </a:cubicBezTo>
                <a:cubicBezTo>
                  <a:pt x="1229113" y="200229"/>
                  <a:pt x="1234723" y="201789"/>
                  <a:pt x="1240367" y="203200"/>
                </a:cubicBezTo>
                <a:cubicBezTo>
                  <a:pt x="1306301" y="192212"/>
                  <a:pt x="1224852" y="212134"/>
                  <a:pt x="1282700" y="173567"/>
                </a:cubicBezTo>
                <a:lnTo>
                  <a:pt x="1308100" y="156633"/>
                </a:lnTo>
                <a:cubicBezTo>
                  <a:pt x="1320800" y="158044"/>
                  <a:pt x="1333803" y="157768"/>
                  <a:pt x="1346200" y="160867"/>
                </a:cubicBezTo>
                <a:cubicBezTo>
                  <a:pt x="1354060" y="162832"/>
                  <a:pt x="1366860" y="177293"/>
                  <a:pt x="1371600" y="182033"/>
                </a:cubicBezTo>
                <a:cubicBezTo>
                  <a:pt x="1373011" y="186266"/>
                  <a:pt x="1376568" y="190331"/>
                  <a:pt x="1375834" y="194733"/>
                </a:cubicBezTo>
                <a:cubicBezTo>
                  <a:pt x="1373582" y="208249"/>
                  <a:pt x="1364572" y="208365"/>
                  <a:pt x="1354667" y="211667"/>
                </a:cubicBezTo>
                <a:cubicBezTo>
                  <a:pt x="1392082" y="249082"/>
                  <a:pt x="1379073" y="225135"/>
                  <a:pt x="1384300" y="287867"/>
                </a:cubicBezTo>
                <a:cubicBezTo>
                  <a:pt x="1413413" y="268458"/>
                  <a:pt x="1406482" y="280586"/>
                  <a:pt x="1413934" y="258233"/>
                </a:cubicBezTo>
                <a:cubicBezTo>
                  <a:pt x="1408117" y="240784"/>
                  <a:pt x="1400034" y="222312"/>
                  <a:pt x="1413934" y="203200"/>
                </a:cubicBezTo>
                <a:cubicBezTo>
                  <a:pt x="1419803" y="195131"/>
                  <a:pt x="1433741" y="200701"/>
                  <a:pt x="1443567" y="198967"/>
                </a:cubicBezTo>
                <a:cubicBezTo>
                  <a:pt x="1457739" y="196466"/>
                  <a:pt x="1471789" y="193322"/>
                  <a:pt x="1485900" y="190500"/>
                </a:cubicBezTo>
                <a:cubicBezTo>
                  <a:pt x="1491658" y="189348"/>
                  <a:pt x="1517159" y="184598"/>
                  <a:pt x="1524000" y="182033"/>
                </a:cubicBezTo>
                <a:cubicBezTo>
                  <a:pt x="1540268" y="175933"/>
                  <a:pt x="1547178" y="166573"/>
                  <a:pt x="1566334" y="165100"/>
                </a:cubicBezTo>
                <a:lnTo>
                  <a:pt x="1621367" y="160867"/>
                </a:lnTo>
                <a:cubicBezTo>
                  <a:pt x="1631694" y="157424"/>
                  <a:pt x="1638562" y="156372"/>
                  <a:pt x="1646767" y="148167"/>
                </a:cubicBezTo>
                <a:cubicBezTo>
                  <a:pt x="1650365" y="144569"/>
                  <a:pt x="1652412" y="139700"/>
                  <a:pt x="1655234" y="135467"/>
                </a:cubicBezTo>
                <a:cubicBezTo>
                  <a:pt x="1666855" y="100601"/>
                  <a:pt x="1664962" y="118902"/>
                  <a:pt x="1659467" y="80433"/>
                </a:cubicBezTo>
                <a:cubicBezTo>
                  <a:pt x="1660878" y="74789"/>
                  <a:pt x="1657913" y="64099"/>
                  <a:pt x="1663700" y="63500"/>
                </a:cubicBezTo>
                <a:cubicBezTo>
                  <a:pt x="1731775" y="56458"/>
                  <a:pt x="1753957" y="62077"/>
                  <a:pt x="1803400" y="71967"/>
                </a:cubicBezTo>
                <a:cubicBezTo>
                  <a:pt x="1840504" y="109071"/>
                  <a:pt x="1793437" y="63665"/>
                  <a:pt x="1828800" y="93133"/>
                </a:cubicBezTo>
                <a:cubicBezTo>
                  <a:pt x="1833399" y="96966"/>
                  <a:pt x="1836267" y="102925"/>
                  <a:pt x="1841500" y="105833"/>
                </a:cubicBezTo>
                <a:cubicBezTo>
                  <a:pt x="1849302" y="110167"/>
                  <a:pt x="1866900" y="114300"/>
                  <a:pt x="1866900" y="114300"/>
                </a:cubicBezTo>
                <a:cubicBezTo>
                  <a:pt x="1894783" y="132888"/>
                  <a:pt x="1888544" y="124658"/>
                  <a:pt x="1905000" y="148167"/>
                </a:cubicBezTo>
                <a:cubicBezTo>
                  <a:pt x="1910835" y="156503"/>
                  <a:pt x="1921934" y="173567"/>
                  <a:pt x="1921934" y="173567"/>
                </a:cubicBezTo>
                <a:cubicBezTo>
                  <a:pt x="1923345" y="182034"/>
                  <a:pt x="1926167" y="190384"/>
                  <a:pt x="1926167" y="198967"/>
                </a:cubicBezTo>
                <a:cubicBezTo>
                  <a:pt x="1926167" y="204785"/>
                  <a:pt x="1923532" y="210306"/>
                  <a:pt x="1921934" y="215900"/>
                </a:cubicBezTo>
                <a:cubicBezTo>
                  <a:pt x="1916346" y="235456"/>
                  <a:pt x="1915924" y="231265"/>
                  <a:pt x="1900767" y="254000"/>
                </a:cubicBezTo>
                <a:cubicBezTo>
                  <a:pt x="1897945" y="258233"/>
                  <a:pt x="1896533" y="263878"/>
                  <a:pt x="1892300" y="266700"/>
                </a:cubicBezTo>
                <a:lnTo>
                  <a:pt x="1866900" y="283633"/>
                </a:lnTo>
                <a:lnTo>
                  <a:pt x="1854200" y="292100"/>
                </a:lnTo>
                <a:cubicBezTo>
                  <a:pt x="1849512" y="306164"/>
                  <a:pt x="1844887" y="313438"/>
                  <a:pt x="1854200" y="330200"/>
                </a:cubicBezTo>
                <a:cubicBezTo>
                  <a:pt x="1857627" y="336368"/>
                  <a:pt x="1865489" y="338667"/>
                  <a:pt x="1871134" y="342900"/>
                </a:cubicBezTo>
                <a:cubicBezTo>
                  <a:pt x="1879634" y="355652"/>
                  <a:pt x="1881623" y="357498"/>
                  <a:pt x="1888067" y="372533"/>
                </a:cubicBezTo>
                <a:cubicBezTo>
                  <a:pt x="1889825" y="376634"/>
                  <a:pt x="1888816" y="382445"/>
                  <a:pt x="1892300" y="385233"/>
                </a:cubicBezTo>
                <a:cubicBezTo>
                  <a:pt x="1896843" y="388868"/>
                  <a:pt x="1903589" y="388056"/>
                  <a:pt x="1909234" y="389467"/>
                </a:cubicBezTo>
                <a:cubicBezTo>
                  <a:pt x="1913467" y="392289"/>
                  <a:pt x="1918336" y="394335"/>
                  <a:pt x="1921934" y="397933"/>
                </a:cubicBezTo>
                <a:cubicBezTo>
                  <a:pt x="1925532" y="401531"/>
                  <a:pt x="1925983" y="408109"/>
                  <a:pt x="1930400" y="410633"/>
                </a:cubicBezTo>
                <a:cubicBezTo>
                  <a:pt x="1936647" y="414203"/>
                  <a:pt x="1944511" y="413456"/>
                  <a:pt x="1951567" y="414867"/>
                </a:cubicBezTo>
                <a:cubicBezTo>
                  <a:pt x="1957211" y="419100"/>
                  <a:pt x="1962406" y="424012"/>
                  <a:pt x="1968500" y="427567"/>
                </a:cubicBezTo>
                <a:cubicBezTo>
                  <a:pt x="1979402" y="433927"/>
                  <a:pt x="1992270" y="436927"/>
                  <a:pt x="2002367" y="444500"/>
                </a:cubicBezTo>
                <a:cubicBezTo>
                  <a:pt x="2023370" y="460253"/>
                  <a:pt x="2013430" y="453286"/>
                  <a:pt x="2032000" y="465667"/>
                </a:cubicBezTo>
                <a:cubicBezTo>
                  <a:pt x="2034822" y="469900"/>
                  <a:pt x="2039630" y="473348"/>
                  <a:pt x="2040467" y="478367"/>
                </a:cubicBezTo>
                <a:cubicBezTo>
                  <a:pt x="2041401" y="483968"/>
                  <a:pt x="2030984" y="500952"/>
                  <a:pt x="2027767" y="503767"/>
                </a:cubicBezTo>
                <a:cubicBezTo>
                  <a:pt x="2020109" y="510468"/>
                  <a:pt x="2002367" y="520700"/>
                  <a:pt x="2002367" y="520700"/>
                </a:cubicBezTo>
                <a:cubicBezTo>
                  <a:pt x="2000956" y="526344"/>
                  <a:pt x="2000177" y="532185"/>
                  <a:pt x="1998134" y="537633"/>
                </a:cubicBezTo>
                <a:cubicBezTo>
                  <a:pt x="1995918" y="543542"/>
                  <a:pt x="1992153" y="548766"/>
                  <a:pt x="1989667" y="554567"/>
                </a:cubicBezTo>
                <a:cubicBezTo>
                  <a:pt x="1987909" y="558669"/>
                  <a:pt x="1986845" y="563034"/>
                  <a:pt x="1985434" y="567267"/>
                </a:cubicBezTo>
                <a:cubicBezTo>
                  <a:pt x="1985477" y="567525"/>
                  <a:pt x="1989512" y="599883"/>
                  <a:pt x="1993900" y="605367"/>
                </a:cubicBezTo>
                <a:cubicBezTo>
                  <a:pt x="1997078" y="609340"/>
                  <a:pt x="2002367" y="611011"/>
                  <a:pt x="2006600" y="613833"/>
                </a:cubicBezTo>
                <a:cubicBezTo>
                  <a:pt x="2009422" y="618066"/>
                  <a:pt x="2011238" y="623183"/>
                  <a:pt x="2015067" y="626533"/>
                </a:cubicBezTo>
                <a:cubicBezTo>
                  <a:pt x="2037771" y="646399"/>
                  <a:pt x="2036294" y="639269"/>
                  <a:pt x="2057400" y="651933"/>
                </a:cubicBezTo>
                <a:cubicBezTo>
                  <a:pt x="2093793" y="673769"/>
                  <a:pt x="2069954" y="664585"/>
                  <a:pt x="2095500" y="673100"/>
                </a:cubicBezTo>
                <a:cubicBezTo>
                  <a:pt x="2102630" y="677853"/>
                  <a:pt x="2115181" y="683870"/>
                  <a:pt x="2116667" y="694267"/>
                </a:cubicBezTo>
                <a:cubicBezTo>
                  <a:pt x="2117490" y="700027"/>
                  <a:pt x="2116326" y="706876"/>
                  <a:pt x="2112434" y="711200"/>
                </a:cubicBezTo>
                <a:cubicBezTo>
                  <a:pt x="2090815" y="735221"/>
                  <a:pt x="2083453" y="732599"/>
                  <a:pt x="2061634" y="745067"/>
                </a:cubicBezTo>
                <a:cubicBezTo>
                  <a:pt x="2019758" y="768996"/>
                  <a:pt x="2083161" y="736419"/>
                  <a:pt x="2032000" y="762000"/>
                </a:cubicBezTo>
                <a:cubicBezTo>
                  <a:pt x="2026356" y="770467"/>
                  <a:pt x="2018285" y="777746"/>
                  <a:pt x="2015067" y="787400"/>
                </a:cubicBezTo>
                <a:cubicBezTo>
                  <a:pt x="2009225" y="804927"/>
                  <a:pt x="2013309" y="796387"/>
                  <a:pt x="2002367" y="812800"/>
                </a:cubicBezTo>
                <a:cubicBezTo>
                  <a:pt x="2002141" y="813704"/>
                  <a:pt x="1996071" y="839828"/>
                  <a:pt x="1993900" y="842433"/>
                </a:cubicBezTo>
                <a:cubicBezTo>
                  <a:pt x="1989383" y="847853"/>
                  <a:pt x="1983278" y="851978"/>
                  <a:pt x="1976967" y="855133"/>
                </a:cubicBezTo>
                <a:cubicBezTo>
                  <a:pt x="1968985" y="859124"/>
                  <a:pt x="1951567" y="863600"/>
                  <a:pt x="1951567" y="863600"/>
                </a:cubicBezTo>
                <a:cubicBezTo>
                  <a:pt x="1930400" y="862189"/>
                  <a:pt x="1909067" y="862367"/>
                  <a:pt x="1888067" y="859367"/>
                </a:cubicBezTo>
                <a:cubicBezTo>
                  <a:pt x="1879232" y="858105"/>
                  <a:pt x="1862667" y="850900"/>
                  <a:pt x="1862667" y="850900"/>
                </a:cubicBezTo>
                <a:cubicBezTo>
                  <a:pt x="1859845" y="846667"/>
                  <a:pt x="1856475" y="842751"/>
                  <a:pt x="1854200" y="838200"/>
                </a:cubicBezTo>
                <a:cubicBezTo>
                  <a:pt x="1836673" y="803146"/>
                  <a:pt x="1865766" y="849197"/>
                  <a:pt x="1841500" y="812800"/>
                </a:cubicBezTo>
                <a:cubicBezTo>
                  <a:pt x="1840089" y="808567"/>
                  <a:pt x="1841596" y="801182"/>
                  <a:pt x="1837267" y="800100"/>
                </a:cubicBezTo>
                <a:cubicBezTo>
                  <a:pt x="1832331" y="798866"/>
                  <a:pt x="1829349" y="806828"/>
                  <a:pt x="1824567" y="808567"/>
                </a:cubicBezTo>
                <a:cubicBezTo>
                  <a:pt x="1813631" y="812544"/>
                  <a:pt x="1801989" y="814211"/>
                  <a:pt x="1790700" y="817033"/>
                </a:cubicBezTo>
                <a:lnTo>
                  <a:pt x="1773767" y="821267"/>
                </a:lnTo>
                <a:cubicBezTo>
                  <a:pt x="1738489" y="819856"/>
                  <a:pt x="1703150" y="819549"/>
                  <a:pt x="1667934" y="817033"/>
                </a:cubicBezTo>
                <a:cubicBezTo>
                  <a:pt x="1653287" y="815987"/>
                  <a:pt x="1653382" y="809140"/>
                  <a:pt x="1642534" y="800100"/>
                </a:cubicBezTo>
                <a:cubicBezTo>
                  <a:pt x="1638625" y="796843"/>
                  <a:pt x="1634483" y="793699"/>
                  <a:pt x="1629834" y="791633"/>
                </a:cubicBezTo>
                <a:cubicBezTo>
                  <a:pt x="1621679" y="788008"/>
                  <a:pt x="1612901" y="785989"/>
                  <a:pt x="1604434" y="783167"/>
                </a:cubicBezTo>
                <a:cubicBezTo>
                  <a:pt x="1600201" y="781756"/>
                  <a:pt x="1595447" y="781408"/>
                  <a:pt x="1591734" y="778933"/>
                </a:cubicBezTo>
                <a:cubicBezTo>
                  <a:pt x="1574193" y="767240"/>
                  <a:pt x="1583970" y="771701"/>
                  <a:pt x="1562100" y="766233"/>
                </a:cubicBezTo>
                <a:cubicBezTo>
                  <a:pt x="1545167" y="767644"/>
                  <a:pt x="1528161" y="768359"/>
                  <a:pt x="1511300" y="770467"/>
                </a:cubicBezTo>
                <a:cubicBezTo>
                  <a:pt x="1499539" y="771937"/>
                  <a:pt x="1492599" y="775809"/>
                  <a:pt x="1481667" y="778933"/>
                </a:cubicBezTo>
                <a:cubicBezTo>
                  <a:pt x="1476073" y="780531"/>
                  <a:pt x="1470105" y="780929"/>
                  <a:pt x="1464734" y="783167"/>
                </a:cubicBezTo>
                <a:cubicBezTo>
                  <a:pt x="1453083" y="788021"/>
                  <a:pt x="1443112" y="797039"/>
                  <a:pt x="1430867" y="800100"/>
                </a:cubicBezTo>
                <a:lnTo>
                  <a:pt x="1380067" y="812800"/>
                </a:lnTo>
                <a:cubicBezTo>
                  <a:pt x="1377245" y="817033"/>
                  <a:pt x="1375198" y="821902"/>
                  <a:pt x="1371600" y="825500"/>
                </a:cubicBezTo>
                <a:cubicBezTo>
                  <a:pt x="1363393" y="833707"/>
                  <a:pt x="1356530" y="834757"/>
                  <a:pt x="1346200" y="838200"/>
                </a:cubicBezTo>
                <a:cubicBezTo>
                  <a:pt x="1317978" y="836789"/>
                  <a:pt x="1289573" y="837472"/>
                  <a:pt x="1261534" y="833967"/>
                </a:cubicBezTo>
                <a:cubicBezTo>
                  <a:pt x="1255272" y="833184"/>
                  <a:pt x="1250509" y="827716"/>
                  <a:pt x="1244600" y="825500"/>
                </a:cubicBezTo>
                <a:cubicBezTo>
                  <a:pt x="1239152" y="823457"/>
                  <a:pt x="1233261" y="822865"/>
                  <a:pt x="1227667" y="821267"/>
                </a:cubicBezTo>
                <a:cubicBezTo>
                  <a:pt x="1185156" y="809120"/>
                  <a:pt x="1250968" y="826033"/>
                  <a:pt x="1198034" y="812800"/>
                </a:cubicBezTo>
                <a:cubicBezTo>
                  <a:pt x="1175456" y="814211"/>
                  <a:pt x="1152359" y="812019"/>
                  <a:pt x="1130300" y="817033"/>
                </a:cubicBezTo>
                <a:cubicBezTo>
                  <a:pt x="1120377" y="819288"/>
                  <a:pt x="1114554" y="830749"/>
                  <a:pt x="1104900" y="833967"/>
                </a:cubicBezTo>
                <a:cubicBezTo>
                  <a:pt x="1100667" y="835378"/>
                  <a:pt x="1096505" y="837026"/>
                  <a:pt x="1092200" y="838200"/>
                </a:cubicBezTo>
                <a:cubicBezTo>
                  <a:pt x="1080974" y="841262"/>
                  <a:pt x="1069623" y="843845"/>
                  <a:pt x="1058334" y="846667"/>
                </a:cubicBezTo>
                <a:lnTo>
                  <a:pt x="1041400" y="850900"/>
                </a:lnTo>
                <a:cubicBezTo>
                  <a:pt x="1009839" y="866681"/>
                  <a:pt x="1038755" y="854571"/>
                  <a:pt x="990600" y="863600"/>
                </a:cubicBezTo>
                <a:cubicBezTo>
                  <a:pt x="979163" y="865744"/>
                  <a:pt x="968023" y="869245"/>
                  <a:pt x="956734" y="872067"/>
                </a:cubicBezTo>
                <a:cubicBezTo>
                  <a:pt x="941212" y="870656"/>
                  <a:pt x="924714" y="873428"/>
                  <a:pt x="910167" y="867833"/>
                </a:cubicBezTo>
                <a:cubicBezTo>
                  <a:pt x="904277" y="865568"/>
                  <a:pt x="903916" y="856809"/>
                  <a:pt x="901700" y="850900"/>
                </a:cubicBezTo>
                <a:cubicBezTo>
                  <a:pt x="899657" y="845452"/>
                  <a:pt x="899065" y="839561"/>
                  <a:pt x="897467" y="833967"/>
                </a:cubicBezTo>
                <a:cubicBezTo>
                  <a:pt x="896241" y="829676"/>
                  <a:pt x="894645" y="825500"/>
                  <a:pt x="893234" y="821267"/>
                </a:cubicBezTo>
                <a:cubicBezTo>
                  <a:pt x="894645" y="812800"/>
                  <a:pt x="891398" y="801937"/>
                  <a:pt x="897467" y="795867"/>
                </a:cubicBezTo>
                <a:cubicBezTo>
                  <a:pt x="903536" y="789797"/>
                  <a:pt x="917372" y="798227"/>
                  <a:pt x="922867" y="791633"/>
                </a:cubicBezTo>
                <a:cubicBezTo>
                  <a:pt x="927473" y="786106"/>
                  <a:pt x="923722" y="775555"/>
                  <a:pt x="918634" y="770467"/>
                </a:cubicBezTo>
                <a:cubicBezTo>
                  <a:pt x="912323" y="764156"/>
                  <a:pt x="893234" y="762000"/>
                  <a:pt x="893234" y="762000"/>
                </a:cubicBezTo>
                <a:cubicBezTo>
                  <a:pt x="842434" y="763411"/>
                  <a:pt x="791511" y="762432"/>
                  <a:pt x="740834" y="766233"/>
                </a:cubicBezTo>
                <a:cubicBezTo>
                  <a:pt x="730179" y="767032"/>
                  <a:pt x="720420" y="779216"/>
                  <a:pt x="711200" y="783167"/>
                </a:cubicBezTo>
                <a:cubicBezTo>
                  <a:pt x="705852" y="785459"/>
                  <a:pt x="699911" y="785989"/>
                  <a:pt x="694267" y="787400"/>
                </a:cubicBezTo>
                <a:cubicBezTo>
                  <a:pt x="684975" y="793595"/>
                  <a:pt x="675378" y="800752"/>
                  <a:pt x="664634" y="804333"/>
                </a:cubicBezTo>
                <a:cubicBezTo>
                  <a:pt x="653595" y="808013"/>
                  <a:pt x="641806" y="809120"/>
                  <a:pt x="630767" y="812800"/>
                </a:cubicBezTo>
                <a:lnTo>
                  <a:pt x="618067" y="817033"/>
                </a:lnTo>
                <a:cubicBezTo>
                  <a:pt x="603956" y="815622"/>
                  <a:pt x="589089" y="817570"/>
                  <a:pt x="575734" y="812800"/>
                </a:cubicBezTo>
                <a:cubicBezTo>
                  <a:pt x="568216" y="810115"/>
                  <a:pt x="564861" y="801062"/>
                  <a:pt x="558800" y="795867"/>
                </a:cubicBezTo>
                <a:cubicBezTo>
                  <a:pt x="554937" y="792556"/>
                  <a:pt x="550333" y="790222"/>
                  <a:pt x="546100" y="787400"/>
                </a:cubicBezTo>
                <a:cubicBezTo>
                  <a:pt x="544689" y="781756"/>
                  <a:pt x="545094" y="775308"/>
                  <a:pt x="541867" y="770467"/>
                </a:cubicBezTo>
                <a:cubicBezTo>
                  <a:pt x="539045" y="766234"/>
                  <a:pt x="533076" y="765257"/>
                  <a:pt x="529167" y="762000"/>
                </a:cubicBezTo>
                <a:cubicBezTo>
                  <a:pt x="524568" y="758167"/>
                  <a:pt x="521448" y="752621"/>
                  <a:pt x="516467" y="749300"/>
                </a:cubicBezTo>
                <a:cubicBezTo>
                  <a:pt x="507433" y="743277"/>
                  <a:pt x="471331" y="741012"/>
                  <a:pt x="469900" y="740833"/>
                </a:cubicBezTo>
                <a:cubicBezTo>
                  <a:pt x="441678" y="742244"/>
                  <a:pt x="413394" y="742720"/>
                  <a:pt x="385234" y="745067"/>
                </a:cubicBezTo>
                <a:cubicBezTo>
                  <a:pt x="379436" y="745550"/>
                  <a:pt x="374025" y="748259"/>
                  <a:pt x="368300" y="749300"/>
                </a:cubicBezTo>
                <a:cubicBezTo>
                  <a:pt x="358483" y="751085"/>
                  <a:pt x="348629" y="752964"/>
                  <a:pt x="338667" y="753533"/>
                </a:cubicBezTo>
                <a:cubicBezTo>
                  <a:pt x="299195" y="755789"/>
                  <a:pt x="259645" y="756356"/>
                  <a:pt x="220134" y="757767"/>
                </a:cubicBezTo>
                <a:cubicBezTo>
                  <a:pt x="215901" y="760589"/>
                  <a:pt x="211985" y="763958"/>
                  <a:pt x="207434" y="766233"/>
                </a:cubicBezTo>
                <a:cubicBezTo>
                  <a:pt x="187698" y="776101"/>
                  <a:pt x="172109" y="768410"/>
                  <a:pt x="148167" y="766233"/>
                </a:cubicBezTo>
                <a:cubicBezTo>
                  <a:pt x="142523" y="762000"/>
                  <a:pt x="136975" y="757634"/>
                  <a:pt x="131234" y="753533"/>
                </a:cubicBezTo>
                <a:cubicBezTo>
                  <a:pt x="127094" y="750576"/>
                  <a:pt x="122132" y="748664"/>
                  <a:pt x="118534" y="745067"/>
                </a:cubicBezTo>
                <a:cubicBezTo>
                  <a:pt x="114936" y="741469"/>
                  <a:pt x="113976" y="735624"/>
                  <a:pt x="110067" y="732367"/>
                </a:cubicBezTo>
                <a:cubicBezTo>
                  <a:pt x="105219" y="728327"/>
                  <a:pt x="98269" y="727568"/>
                  <a:pt x="93134" y="723900"/>
                </a:cubicBezTo>
                <a:cubicBezTo>
                  <a:pt x="88262" y="720420"/>
                  <a:pt x="85033" y="715033"/>
                  <a:pt x="80434" y="711200"/>
                </a:cubicBezTo>
                <a:cubicBezTo>
                  <a:pt x="76525" y="707943"/>
                  <a:pt x="71967" y="705555"/>
                  <a:pt x="67734" y="702733"/>
                </a:cubicBezTo>
                <a:cubicBezTo>
                  <a:pt x="70556" y="691444"/>
                  <a:pt x="72223" y="679802"/>
                  <a:pt x="76200" y="668867"/>
                </a:cubicBezTo>
                <a:cubicBezTo>
                  <a:pt x="80268" y="657680"/>
                  <a:pt x="90153" y="652124"/>
                  <a:pt x="97367" y="643467"/>
                </a:cubicBezTo>
                <a:cubicBezTo>
                  <a:pt x="100624" y="639558"/>
                  <a:pt x="103012" y="635000"/>
                  <a:pt x="105834" y="630767"/>
                </a:cubicBezTo>
                <a:cubicBezTo>
                  <a:pt x="104423" y="626534"/>
                  <a:pt x="103596" y="622058"/>
                  <a:pt x="101600" y="618067"/>
                </a:cubicBezTo>
                <a:cubicBezTo>
                  <a:pt x="95705" y="606277"/>
                  <a:pt x="89798" y="602031"/>
                  <a:pt x="80434" y="592667"/>
                </a:cubicBezTo>
                <a:cubicBezTo>
                  <a:pt x="81845" y="579967"/>
                  <a:pt x="78609" y="565818"/>
                  <a:pt x="84667" y="554567"/>
                </a:cubicBezTo>
                <a:cubicBezTo>
                  <a:pt x="89491" y="545607"/>
                  <a:pt x="110067" y="537633"/>
                  <a:pt x="110067" y="537633"/>
                </a:cubicBezTo>
                <a:cubicBezTo>
                  <a:pt x="111478" y="533400"/>
                  <a:pt x="115711" y="529166"/>
                  <a:pt x="114300" y="524933"/>
                </a:cubicBezTo>
                <a:cubicBezTo>
                  <a:pt x="112407" y="519253"/>
                  <a:pt x="106326" y="515909"/>
                  <a:pt x="101600" y="512233"/>
                </a:cubicBezTo>
                <a:cubicBezTo>
                  <a:pt x="93568" y="505986"/>
                  <a:pt x="83395" y="502495"/>
                  <a:pt x="76200" y="495300"/>
                </a:cubicBezTo>
                <a:cubicBezTo>
                  <a:pt x="60345" y="479445"/>
                  <a:pt x="69180" y="484493"/>
                  <a:pt x="50800" y="478367"/>
                </a:cubicBezTo>
                <a:cubicBezTo>
                  <a:pt x="36010" y="456180"/>
                  <a:pt x="39854" y="467846"/>
                  <a:pt x="46567" y="427567"/>
                </a:cubicBezTo>
                <a:cubicBezTo>
                  <a:pt x="47301" y="423165"/>
                  <a:pt x="48012" y="418352"/>
                  <a:pt x="50800" y="414867"/>
                </a:cubicBezTo>
                <a:cubicBezTo>
                  <a:pt x="53978" y="410894"/>
                  <a:pt x="59267" y="409222"/>
                  <a:pt x="63500" y="406400"/>
                </a:cubicBezTo>
                <a:cubicBezTo>
                  <a:pt x="64911" y="402167"/>
                  <a:pt x="69391" y="397843"/>
                  <a:pt x="67734" y="393700"/>
                </a:cubicBezTo>
                <a:cubicBezTo>
                  <a:pt x="65845" y="388976"/>
                  <a:pt x="58632" y="388831"/>
                  <a:pt x="55034" y="385233"/>
                </a:cubicBezTo>
                <a:cubicBezTo>
                  <a:pt x="50045" y="380244"/>
                  <a:pt x="46380" y="374080"/>
                  <a:pt x="42334" y="368300"/>
                </a:cubicBezTo>
                <a:cubicBezTo>
                  <a:pt x="36498" y="359964"/>
                  <a:pt x="25400" y="342900"/>
                  <a:pt x="25400" y="342900"/>
                </a:cubicBezTo>
                <a:cubicBezTo>
                  <a:pt x="23989" y="338667"/>
                  <a:pt x="23163" y="334191"/>
                  <a:pt x="21167" y="330200"/>
                </a:cubicBezTo>
                <a:cubicBezTo>
                  <a:pt x="9605" y="307076"/>
                  <a:pt x="14852" y="328213"/>
                  <a:pt x="8467" y="304800"/>
                </a:cubicBezTo>
                <a:cubicBezTo>
                  <a:pt x="5405" y="293574"/>
                  <a:pt x="0" y="270933"/>
                  <a:pt x="0" y="270933"/>
                </a:cubicBezTo>
                <a:cubicBezTo>
                  <a:pt x="8179" y="180980"/>
                  <a:pt x="-13730" y="249973"/>
                  <a:pt x="93134" y="228600"/>
                </a:cubicBezTo>
                <a:cubicBezTo>
                  <a:pt x="103112" y="226604"/>
                  <a:pt x="101600" y="208845"/>
                  <a:pt x="110067" y="203200"/>
                </a:cubicBezTo>
                <a:cubicBezTo>
                  <a:pt x="114300" y="200378"/>
                  <a:pt x="118858" y="197990"/>
                  <a:pt x="122767" y="194733"/>
                </a:cubicBezTo>
                <a:cubicBezTo>
                  <a:pt x="134990" y="184547"/>
                  <a:pt x="135609" y="181820"/>
                  <a:pt x="143934" y="169333"/>
                </a:cubicBezTo>
                <a:cubicBezTo>
                  <a:pt x="155183" y="113086"/>
                  <a:pt x="138870" y="198835"/>
                  <a:pt x="152400" y="97367"/>
                </a:cubicBezTo>
                <a:cubicBezTo>
                  <a:pt x="152990" y="92944"/>
                  <a:pt x="153003" y="87261"/>
                  <a:pt x="156634" y="84667"/>
                </a:cubicBezTo>
                <a:cubicBezTo>
                  <a:pt x="163896" y="79480"/>
                  <a:pt x="182034" y="76200"/>
                  <a:pt x="182034" y="76200"/>
                </a:cubicBezTo>
                <a:cubicBezTo>
                  <a:pt x="193323" y="77611"/>
                  <a:pt x="205725" y="75345"/>
                  <a:pt x="215900" y="80433"/>
                </a:cubicBezTo>
                <a:cubicBezTo>
                  <a:pt x="226610" y="85788"/>
                  <a:pt x="241300" y="105833"/>
                  <a:pt x="241300" y="105833"/>
                </a:cubicBezTo>
                <a:cubicBezTo>
                  <a:pt x="242711" y="110066"/>
                  <a:pt x="244308" y="114242"/>
                  <a:pt x="245534" y="118533"/>
                </a:cubicBezTo>
                <a:cubicBezTo>
                  <a:pt x="256173" y="155769"/>
                  <a:pt x="243844" y="117697"/>
                  <a:pt x="254000" y="148167"/>
                </a:cubicBezTo>
                <a:cubicBezTo>
                  <a:pt x="252589" y="155222"/>
                  <a:pt x="247492" y="162507"/>
                  <a:pt x="249767" y="169333"/>
                </a:cubicBezTo>
                <a:cubicBezTo>
                  <a:pt x="251178" y="173566"/>
                  <a:pt x="258005" y="173567"/>
                  <a:pt x="262467" y="173567"/>
                </a:cubicBezTo>
                <a:cubicBezTo>
                  <a:pt x="269662" y="173567"/>
                  <a:pt x="276578" y="170744"/>
                  <a:pt x="283634" y="169333"/>
                </a:cubicBezTo>
                <a:cubicBezTo>
                  <a:pt x="293665" y="154285"/>
                  <a:pt x="283634" y="136172"/>
                  <a:pt x="287867" y="131233"/>
                </a:cubicBezTo>
                <a:close/>
              </a:path>
            </a:pathLst>
          </a:cu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5" name="TextBox 264">
            <a:extLst>
              <a:ext uri="{FF2B5EF4-FFF2-40B4-BE49-F238E27FC236}">
                <a16:creationId xmlns:a16="http://schemas.microsoft.com/office/drawing/2014/main" id="{27B1835D-F250-40F3-ADE3-474940F3ADB5}"/>
              </a:ext>
            </a:extLst>
          </p:cNvPr>
          <p:cNvSpPr txBox="1"/>
          <p:nvPr/>
        </p:nvSpPr>
        <p:spPr>
          <a:xfrm>
            <a:off x="933372" y="5132644"/>
            <a:ext cx="25260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3) UI Sufferers</a:t>
            </a:r>
            <a:br>
              <a:rPr lang="en-US" sz="32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32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400 Million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2D0AB991-C47A-47E8-887E-3DDECF2F0353}"/>
              </a:ext>
            </a:extLst>
          </p:cNvPr>
          <p:cNvSpPr txBox="1"/>
          <p:nvPr/>
        </p:nvSpPr>
        <p:spPr>
          <a:xfrm>
            <a:off x="1079769" y="6393353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Global forum on Incontinence, GFI</a:t>
            </a:r>
          </a:p>
        </p:txBody>
      </p:sp>
    </p:spTree>
    <p:extLst>
      <p:ext uri="{BB962C8B-B14F-4D97-AF65-F5344CB8AC3E}">
        <p14:creationId xmlns:p14="http://schemas.microsoft.com/office/powerpoint/2010/main" val="29196383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1757085" y="901833"/>
            <a:ext cx="8677829" cy="5054334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20376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2037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1" name="TextBox 290">
            <a:extLst>
              <a:ext uri="{FF2B5EF4-FFF2-40B4-BE49-F238E27FC236}">
                <a16:creationId xmlns:a16="http://schemas.microsoft.com/office/drawing/2014/main" id="{C90B689D-6094-456F-B3B5-10E1DA8B59D4}"/>
              </a:ext>
            </a:extLst>
          </p:cNvPr>
          <p:cNvSpPr txBox="1"/>
          <p:nvPr/>
        </p:nvSpPr>
        <p:spPr>
          <a:xfrm>
            <a:off x="8882698" y="2904022"/>
            <a:ext cx="2185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1) China</a:t>
            </a:r>
            <a:b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2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1.426 Billion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890361B9-680C-4658-9EDC-7C4E323F96C2}"/>
              </a:ext>
            </a:extLst>
          </p:cNvPr>
          <p:cNvSpPr txBox="1"/>
          <p:nvPr/>
        </p:nvSpPr>
        <p:spPr>
          <a:xfrm>
            <a:off x="6816495" y="4025725"/>
            <a:ext cx="2185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2) India</a:t>
            </a:r>
            <a:b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1.417 Billion</a:t>
            </a:r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5706A916-E9AA-456A-999A-521CB128BF58}"/>
              </a:ext>
            </a:extLst>
          </p:cNvPr>
          <p:cNvSpPr/>
          <p:nvPr/>
        </p:nvSpPr>
        <p:spPr>
          <a:xfrm>
            <a:off x="1464070" y="4465711"/>
            <a:ext cx="1294079" cy="585911"/>
          </a:xfrm>
          <a:custGeom>
            <a:avLst/>
            <a:gdLst>
              <a:gd name="connsiteX0" fmla="*/ 287867 w 2116916"/>
              <a:gd name="connsiteY0" fmla="*/ 131233 h 872067"/>
              <a:gd name="connsiteX1" fmla="*/ 309034 w 2116916"/>
              <a:gd name="connsiteY1" fmla="*/ 139700 h 872067"/>
              <a:gd name="connsiteX2" fmla="*/ 321734 w 2116916"/>
              <a:gd name="connsiteY2" fmla="*/ 135467 h 872067"/>
              <a:gd name="connsiteX3" fmla="*/ 347134 w 2116916"/>
              <a:gd name="connsiteY3" fmla="*/ 139700 h 872067"/>
              <a:gd name="connsiteX4" fmla="*/ 372534 w 2116916"/>
              <a:gd name="connsiteY4" fmla="*/ 169333 h 872067"/>
              <a:gd name="connsiteX5" fmla="*/ 385234 w 2116916"/>
              <a:gd name="connsiteY5" fmla="*/ 177800 h 872067"/>
              <a:gd name="connsiteX6" fmla="*/ 393700 w 2116916"/>
              <a:gd name="connsiteY6" fmla="*/ 131233 h 872067"/>
              <a:gd name="connsiteX7" fmla="*/ 410634 w 2116916"/>
              <a:gd name="connsiteY7" fmla="*/ 105833 h 872067"/>
              <a:gd name="connsiteX8" fmla="*/ 423334 w 2116916"/>
              <a:gd name="connsiteY8" fmla="*/ 101600 h 872067"/>
              <a:gd name="connsiteX9" fmla="*/ 440267 w 2116916"/>
              <a:gd name="connsiteY9" fmla="*/ 105833 h 872067"/>
              <a:gd name="connsiteX10" fmla="*/ 452967 w 2116916"/>
              <a:gd name="connsiteY10" fmla="*/ 110067 h 872067"/>
              <a:gd name="connsiteX11" fmla="*/ 469900 w 2116916"/>
              <a:gd name="connsiteY11" fmla="*/ 105833 h 872067"/>
              <a:gd name="connsiteX12" fmla="*/ 503767 w 2116916"/>
              <a:gd name="connsiteY12" fmla="*/ 101600 h 872067"/>
              <a:gd name="connsiteX13" fmla="*/ 529167 w 2116916"/>
              <a:gd name="connsiteY13" fmla="*/ 84667 h 872067"/>
              <a:gd name="connsiteX14" fmla="*/ 541867 w 2116916"/>
              <a:gd name="connsiteY14" fmla="*/ 76200 h 872067"/>
              <a:gd name="connsiteX15" fmla="*/ 567267 w 2116916"/>
              <a:gd name="connsiteY15" fmla="*/ 67733 h 872067"/>
              <a:gd name="connsiteX16" fmla="*/ 579967 w 2116916"/>
              <a:gd name="connsiteY16" fmla="*/ 63500 h 872067"/>
              <a:gd name="connsiteX17" fmla="*/ 592667 w 2116916"/>
              <a:gd name="connsiteY17" fmla="*/ 59267 h 872067"/>
              <a:gd name="connsiteX18" fmla="*/ 601134 w 2116916"/>
              <a:gd name="connsiteY18" fmla="*/ 46567 h 872067"/>
              <a:gd name="connsiteX19" fmla="*/ 639234 w 2116916"/>
              <a:gd name="connsiteY19" fmla="*/ 33867 h 872067"/>
              <a:gd name="connsiteX20" fmla="*/ 664634 w 2116916"/>
              <a:gd name="connsiteY20" fmla="*/ 25400 h 872067"/>
              <a:gd name="connsiteX21" fmla="*/ 677334 w 2116916"/>
              <a:gd name="connsiteY21" fmla="*/ 21167 h 872067"/>
              <a:gd name="connsiteX22" fmla="*/ 698500 w 2116916"/>
              <a:gd name="connsiteY22" fmla="*/ 16933 h 872067"/>
              <a:gd name="connsiteX23" fmla="*/ 732367 w 2116916"/>
              <a:gd name="connsiteY23" fmla="*/ 8467 h 872067"/>
              <a:gd name="connsiteX24" fmla="*/ 791634 w 2116916"/>
              <a:gd name="connsiteY24" fmla="*/ 0 h 872067"/>
              <a:gd name="connsiteX25" fmla="*/ 825500 w 2116916"/>
              <a:gd name="connsiteY25" fmla="*/ 4233 h 872067"/>
              <a:gd name="connsiteX26" fmla="*/ 855134 w 2116916"/>
              <a:gd name="connsiteY26" fmla="*/ 33867 h 872067"/>
              <a:gd name="connsiteX27" fmla="*/ 1007534 w 2116916"/>
              <a:gd name="connsiteY27" fmla="*/ 42333 h 872067"/>
              <a:gd name="connsiteX28" fmla="*/ 1011767 w 2116916"/>
              <a:gd name="connsiteY28" fmla="*/ 105833 h 872067"/>
              <a:gd name="connsiteX29" fmla="*/ 1024467 w 2116916"/>
              <a:gd name="connsiteY29" fmla="*/ 114300 h 872067"/>
              <a:gd name="connsiteX30" fmla="*/ 1041400 w 2116916"/>
              <a:gd name="connsiteY30" fmla="*/ 118533 h 872067"/>
              <a:gd name="connsiteX31" fmla="*/ 1079500 w 2116916"/>
              <a:gd name="connsiteY31" fmla="*/ 127000 h 872067"/>
              <a:gd name="connsiteX32" fmla="*/ 1126067 w 2116916"/>
              <a:gd name="connsiteY32" fmla="*/ 127000 h 872067"/>
              <a:gd name="connsiteX33" fmla="*/ 1134534 w 2116916"/>
              <a:gd name="connsiteY33" fmla="*/ 139700 h 872067"/>
              <a:gd name="connsiteX34" fmla="*/ 1147234 w 2116916"/>
              <a:gd name="connsiteY34" fmla="*/ 148167 h 872067"/>
              <a:gd name="connsiteX35" fmla="*/ 1164167 w 2116916"/>
              <a:gd name="connsiteY35" fmla="*/ 173567 h 872067"/>
              <a:gd name="connsiteX36" fmla="*/ 1189567 w 2116916"/>
              <a:gd name="connsiteY36" fmla="*/ 190500 h 872067"/>
              <a:gd name="connsiteX37" fmla="*/ 1202267 w 2116916"/>
              <a:gd name="connsiteY37" fmla="*/ 194733 h 872067"/>
              <a:gd name="connsiteX38" fmla="*/ 1223434 w 2116916"/>
              <a:gd name="connsiteY38" fmla="*/ 198967 h 872067"/>
              <a:gd name="connsiteX39" fmla="*/ 1240367 w 2116916"/>
              <a:gd name="connsiteY39" fmla="*/ 203200 h 872067"/>
              <a:gd name="connsiteX40" fmla="*/ 1282700 w 2116916"/>
              <a:gd name="connsiteY40" fmla="*/ 173567 h 872067"/>
              <a:gd name="connsiteX41" fmla="*/ 1308100 w 2116916"/>
              <a:gd name="connsiteY41" fmla="*/ 156633 h 872067"/>
              <a:gd name="connsiteX42" fmla="*/ 1346200 w 2116916"/>
              <a:gd name="connsiteY42" fmla="*/ 160867 h 872067"/>
              <a:gd name="connsiteX43" fmla="*/ 1371600 w 2116916"/>
              <a:gd name="connsiteY43" fmla="*/ 182033 h 872067"/>
              <a:gd name="connsiteX44" fmla="*/ 1375834 w 2116916"/>
              <a:gd name="connsiteY44" fmla="*/ 194733 h 872067"/>
              <a:gd name="connsiteX45" fmla="*/ 1354667 w 2116916"/>
              <a:gd name="connsiteY45" fmla="*/ 211667 h 872067"/>
              <a:gd name="connsiteX46" fmla="*/ 1384300 w 2116916"/>
              <a:gd name="connsiteY46" fmla="*/ 287867 h 872067"/>
              <a:gd name="connsiteX47" fmla="*/ 1413934 w 2116916"/>
              <a:gd name="connsiteY47" fmla="*/ 258233 h 872067"/>
              <a:gd name="connsiteX48" fmla="*/ 1413934 w 2116916"/>
              <a:gd name="connsiteY48" fmla="*/ 203200 h 872067"/>
              <a:gd name="connsiteX49" fmla="*/ 1443567 w 2116916"/>
              <a:gd name="connsiteY49" fmla="*/ 198967 h 872067"/>
              <a:gd name="connsiteX50" fmla="*/ 1485900 w 2116916"/>
              <a:gd name="connsiteY50" fmla="*/ 190500 h 872067"/>
              <a:gd name="connsiteX51" fmla="*/ 1524000 w 2116916"/>
              <a:gd name="connsiteY51" fmla="*/ 182033 h 872067"/>
              <a:gd name="connsiteX52" fmla="*/ 1566334 w 2116916"/>
              <a:gd name="connsiteY52" fmla="*/ 165100 h 872067"/>
              <a:gd name="connsiteX53" fmla="*/ 1621367 w 2116916"/>
              <a:gd name="connsiteY53" fmla="*/ 160867 h 872067"/>
              <a:gd name="connsiteX54" fmla="*/ 1646767 w 2116916"/>
              <a:gd name="connsiteY54" fmla="*/ 148167 h 872067"/>
              <a:gd name="connsiteX55" fmla="*/ 1655234 w 2116916"/>
              <a:gd name="connsiteY55" fmla="*/ 135467 h 872067"/>
              <a:gd name="connsiteX56" fmla="*/ 1659467 w 2116916"/>
              <a:gd name="connsiteY56" fmla="*/ 80433 h 872067"/>
              <a:gd name="connsiteX57" fmla="*/ 1663700 w 2116916"/>
              <a:gd name="connsiteY57" fmla="*/ 63500 h 872067"/>
              <a:gd name="connsiteX58" fmla="*/ 1803400 w 2116916"/>
              <a:gd name="connsiteY58" fmla="*/ 71967 h 872067"/>
              <a:gd name="connsiteX59" fmla="*/ 1828800 w 2116916"/>
              <a:gd name="connsiteY59" fmla="*/ 93133 h 872067"/>
              <a:gd name="connsiteX60" fmla="*/ 1841500 w 2116916"/>
              <a:gd name="connsiteY60" fmla="*/ 105833 h 872067"/>
              <a:gd name="connsiteX61" fmla="*/ 1866900 w 2116916"/>
              <a:gd name="connsiteY61" fmla="*/ 114300 h 872067"/>
              <a:gd name="connsiteX62" fmla="*/ 1905000 w 2116916"/>
              <a:gd name="connsiteY62" fmla="*/ 148167 h 872067"/>
              <a:gd name="connsiteX63" fmla="*/ 1921934 w 2116916"/>
              <a:gd name="connsiteY63" fmla="*/ 173567 h 872067"/>
              <a:gd name="connsiteX64" fmla="*/ 1926167 w 2116916"/>
              <a:gd name="connsiteY64" fmla="*/ 198967 h 872067"/>
              <a:gd name="connsiteX65" fmla="*/ 1921934 w 2116916"/>
              <a:gd name="connsiteY65" fmla="*/ 215900 h 872067"/>
              <a:gd name="connsiteX66" fmla="*/ 1900767 w 2116916"/>
              <a:gd name="connsiteY66" fmla="*/ 254000 h 872067"/>
              <a:gd name="connsiteX67" fmla="*/ 1892300 w 2116916"/>
              <a:gd name="connsiteY67" fmla="*/ 266700 h 872067"/>
              <a:gd name="connsiteX68" fmla="*/ 1866900 w 2116916"/>
              <a:gd name="connsiteY68" fmla="*/ 283633 h 872067"/>
              <a:gd name="connsiteX69" fmla="*/ 1854200 w 2116916"/>
              <a:gd name="connsiteY69" fmla="*/ 292100 h 872067"/>
              <a:gd name="connsiteX70" fmla="*/ 1854200 w 2116916"/>
              <a:gd name="connsiteY70" fmla="*/ 330200 h 872067"/>
              <a:gd name="connsiteX71" fmla="*/ 1871134 w 2116916"/>
              <a:gd name="connsiteY71" fmla="*/ 342900 h 872067"/>
              <a:gd name="connsiteX72" fmla="*/ 1888067 w 2116916"/>
              <a:gd name="connsiteY72" fmla="*/ 372533 h 872067"/>
              <a:gd name="connsiteX73" fmla="*/ 1892300 w 2116916"/>
              <a:gd name="connsiteY73" fmla="*/ 385233 h 872067"/>
              <a:gd name="connsiteX74" fmla="*/ 1909234 w 2116916"/>
              <a:gd name="connsiteY74" fmla="*/ 389467 h 872067"/>
              <a:gd name="connsiteX75" fmla="*/ 1921934 w 2116916"/>
              <a:gd name="connsiteY75" fmla="*/ 397933 h 872067"/>
              <a:gd name="connsiteX76" fmla="*/ 1930400 w 2116916"/>
              <a:gd name="connsiteY76" fmla="*/ 410633 h 872067"/>
              <a:gd name="connsiteX77" fmla="*/ 1951567 w 2116916"/>
              <a:gd name="connsiteY77" fmla="*/ 414867 h 872067"/>
              <a:gd name="connsiteX78" fmla="*/ 1968500 w 2116916"/>
              <a:gd name="connsiteY78" fmla="*/ 427567 h 872067"/>
              <a:gd name="connsiteX79" fmla="*/ 2002367 w 2116916"/>
              <a:gd name="connsiteY79" fmla="*/ 444500 h 872067"/>
              <a:gd name="connsiteX80" fmla="*/ 2032000 w 2116916"/>
              <a:gd name="connsiteY80" fmla="*/ 465667 h 872067"/>
              <a:gd name="connsiteX81" fmla="*/ 2040467 w 2116916"/>
              <a:gd name="connsiteY81" fmla="*/ 478367 h 872067"/>
              <a:gd name="connsiteX82" fmla="*/ 2027767 w 2116916"/>
              <a:gd name="connsiteY82" fmla="*/ 503767 h 872067"/>
              <a:gd name="connsiteX83" fmla="*/ 2002367 w 2116916"/>
              <a:gd name="connsiteY83" fmla="*/ 520700 h 872067"/>
              <a:gd name="connsiteX84" fmla="*/ 1998134 w 2116916"/>
              <a:gd name="connsiteY84" fmla="*/ 537633 h 872067"/>
              <a:gd name="connsiteX85" fmla="*/ 1989667 w 2116916"/>
              <a:gd name="connsiteY85" fmla="*/ 554567 h 872067"/>
              <a:gd name="connsiteX86" fmla="*/ 1985434 w 2116916"/>
              <a:gd name="connsiteY86" fmla="*/ 567267 h 872067"/>
              <a:gd name="connsiteX87" fmla="*/ 1993900 w 2116916"/>
              <a:gd name="connsiteY87" fmla="*/ 605367 h 872067"/>
              <a:gd name="connsiteX88" fmla="*/ 2006600 w 2116916"/>
              <a:gd name="connsiteY88" fmla="*/ 613833 h 872067"/>
              <a:gd name="connsiteX89" fmla="*/ 2015067 w 2116916"/>
              <a:gd name="connsiteY89" fmla="*/ 626533 h 872067"/>
              <a:gd name="connsiteX90" fmla="*/ 2057400 w 2116916"/>
              <a:gd name="connsiteY90" fmla="*/ 651933 h 872067"/>
              <a:gd name="connsiteX91" fmla="*/ 2095500 w 2116916"/>
              <a:gd name="connsiteY91" fmla="*/ 673100 h 872067"/>
              <a:gd name="connsiteX92" fmla="*/ 2116667 w 2116916"/>
              <a:gd name="connsiteY92" fmla="*/ 694267 h 872067"/>
              <a:gd name="connsiteX93" fmla="*/ 2112434 w 2116916"/>
              <a:gd name="connsiteY93" fmla="*/ 711200 h 872067"/>
              <a:gd name="connsiteX94" fmla="*/ 2061634 w 2116916"/>
              <a:gd name="connsiteY94" fmla="*/ 745067 h 872067"/>
              <a:gd name="connsiteX95" fmla="*/ 2032000 w 2116916"/>
              <a:gd name="connsiteY95" fmla="*/ 762000 h 872067"/>
              <a:gd name="connsiteX96" fmla="*/ 2015067 w 2116916"/>
              <a:gd name="connsiteY96" fmla="*/ 787400 h 872067"/>
              <a:gd name="connsiteX97" fmla="*/ 2002367 w 2116916"/>
              <a:gd name="connsiteY97" fmla="*/ 812800 h 872067"/>
              <a:gd name="connsiteX98" fmla="*/ 1993900 w 2116916"/>
              <a:gd name="connsiteY98" fmla="*/ 842433 h 872067"/>
              <a:gd name="connsiteX99" fmla="*/ 1976967 w 2116916"/>
              <a:gd name="connsiteY99" fmla="*/ 855133 h 872067"/>
              <a:gd name="connsiteX100" fmla="*/ 1951567 w 2116916"/>
              <a:gd name="connsiteY100" fmla="*/ 863600 h 872067"/>
              <a:gd name="connsiteX101" fmla="*/ 1888067 w 2116916"/>
              <a:gd name="connsiteY101" fmla="*/ 859367 h 872067"/>
              <a:gd name="connsiteX102" fmla="*/ 1862667 w 2116916"/>
              <a:gd name="connsiteY102" fmla="*/ 850900 h 872067"/>
              <a:gd name="connsiteX103" fmla="*/ 1854200 w 2116916"/>
              <a:gd name="connsiteY103" fmla="*/ 838200 h 872067"/>
              <a:gd name="connsiteX104" fmla="*/ 1841500 w 2116916"/>
              <a:gd name="connsiteY104" fmla="*/ 812800 h 872067"/>
              <a:gd name="connsiteX105" fmla="*/ 1837267 w 2116916"/>
              <a:gd name="connsiteY105" fmla="*/ 800100 h 872067"/>
              <a:gd name="connsiteX106" fmla="*/ 1824567 w 2116916"/>
              <a:gd name="connsiteY106" fmla="*/ 808567 h 872067"/>
              <a:gd name="connsiteX107" fmla="*/ 1790700 w 2116916"/>
              <a:gd name="connsiteY107" fmla="*/ 817033 h 872067"/>
              <a:gd name="connsiteX108" fmla="*/ 1773767 w 2116916"/>
              <a:gd name="connsiteY108" fmla="*/ 821267 h 872067"/>
              <a:gd name="connsiteX109" fmla="*/ 1667934 w 2116916"/>
              <a:gd name="connsiteY109" fmla="*/ 817033 h 872067"/>
              <a:gd name="connsiteX110" fmla="*/ 1642534 w 2116916"/>
              <a:gd name="connsiteY110" fmla="*/ 800100 h 872067"/>
              <a:gd name="connsiteX111" fmla="*/ 1629834 w 2116916"/>
              <a:gd name="connsiteY111" fmla="*/ 791633 h 872067"/>
              <a:gd name="connsiteX112" fmla="*/ 1604434 w 2116916"/>
              <a:gd name="connsiteY112" fmla="*/ 783167 h 872067"/>
              <a:gd name="connsiteX113" fmla="*/ 1591734 w 2116916"/>
              <a:gd name="connsiteY113" fmla="*/ 778933 h 872067"/>
              <a:gd name="connsiteX114" fmla="*/ 1562100 w 2116916"/>
              <a:gd name="connsiteY114" fmla="*/ 766233 h 872067"/>
              <a:gd name="connsiteX115" fmla="*/ 1511300 w 2116916"/>
              <a:gd name="connsiteY115" fmla="*/ 770467 h 872067"/>
              <a:gd name="connsiteX116" fmla="*/ 1481667 w 2116916"/>
              <a:gd name="connsiteY116" fmla="*/ 778933 h 872067"/>
              <a:gd name="connsiteX117" fmla="*/ 1464734 w 2116916"/>
              <a:gd name="connsiteY117" fmla="*/ 783167 h 872067"/>
              <a:gd name="connsiteX118" fmla="*/ 1430867 w 2116916"/>
              <a:gd name="connsiteY118" fmla="*/ 800100 h 872067"/>
              <a:gd name="connsiteX119" fmla="*/ 1380067 w 2116916"/>
              <a:gd name="connsiteY119" fmla="*/ 812800 h 872067"/>
              <a:gd name="connsiteX120" fmla="*/ 1371600 w 2116916"/>
              <a:gd name="connsiteY120" fmla="*/ 825500 h 872067"/>
              <a:gd name="connsiteX121" fmla="*/ 1346200 w 2116916"/>
              <a:gd name="connsiteY121" fmla="*/ 838200 h 872067"/>
              <a:gd name="connsiteX122" fmla="*/ 1261534 w 2116916"/>
              <a:gd name="connsiteY122" fmla="*/ 833967 h 872067"/>
              <a:gd name="connsiteX123" fmla="*/ 1244600 w 2116916"/>
              <a:gd name="connsiteY123" fmla="*/ 825500 h 872067"/>
              <a:gd name="connsiteX124" fmla="*/ 1227667 w 2116916"/>
              <a:gd name="connsiteY124" fmla="*/ 821267 h 872067"/>
              <a:gd name="connsiteX125" fmla="*/ 1198034 w 2116916"/>
              <a:gd name="connsiteY125" fmla="*/ 812800 h 872067"/>
              <a:gd name="connsiteX126" fmla="*/ 1130300 w 2116916"/>
              <a:gd name="connsiteY126" fmla="*/ 817033 h 872067"/>
              <a:gd name="connsiteX127" fmla="*/ 1104900 w 2116916"/>
              <a:gd name="connsiteY127" fmla="*/ 833967 h 872067"/>
              <a:gd name="connsiteX128" fmla="*/ 1092200 w 2116916"/>
              <a:gd name="connsiteY128" fmla="*/ 838200 h 872067"/>
              <a:gd name="connsiteX129" fmla="*/ 1058334 w 2116916"/>
              <a:gd name="connsiteY129" fmla="*/ 846667 h 872067"/>
              <a:gd name="connsiteX130" fmla="*/ 1041400 w 2116916"/>
              <a:gd name="connsiteY130" fmla="*/ 850900 h 872067"/>
              <a:gd name="connsiteX131" fmla="*/ 990600 w 2116916"/>
              <a:gd name="connsiteY131" fmla="*/ 863600 h 872067"/>
              <a:gd name="connsiteX132" fmla="*/ 956734 w 2116916"/>
              <a:gd name="connsiteY132" fmla="*/ 872067 h 872067"/>
              <a:gd name="connsiteX133" fmla="*/ 910167 w 2116916"/>
              <a:gd name="connsiteY133" fmla="*/ 867833 h 872067"/>
              <a:gd name="connsiteX134" fmla="*/ 901700 w 2116916"/>
              <a:gd name="connsiteY134" fmla="*/ 850900 h 872067"/>
              <a:gd name="connsiteX135" fmla="*/ 897467 w 2116916"/>
              <a:gd name="connsiteY135" fmla="*/ 833967 h 872067"/>
              <a:gd name="connsiteX136" fmla="*/ 893234 w 2116916"/>
              <a:gd name="connsiteY136" fmla="*/ 821267 h 872067"/>
              <a:gd name="connsiteX137" fmla="*/ 897467 w 2116916"/>
              <a:gd name="connsiteY137" fmla="*/ 795867 h 872067"/>
              <a:gd name="connsiteX138" fmla="*/ 922867 w 2116916"/>
              <a:gd name="connsiteY138" fmla="*/ 791633 h 872067"/>
              <a:gd name="connsiteX139" fmla="*/ 918634 w 2116916"/>
              <a:gd name="connsiteY139" fmla="*/ 770467 h 872067"/>
              <a:gd name="connsiteX140" fmla="*/ 893234 w 2116916"/>
              <a:gd name="connsiteY140" fmla="*/ 762000 h 872067"/>
              <a:gd name="connsiteX141" fmla="*/ 740834 w 2116916"/>
              <a:gd name="connsiteY141" fmla="*/ 766233 h 872067"/>
              <a:gd name="connsiteX142" fmla="*/ 711200 w 2116916"/>
              <a:gd name="connsiteY142" fmla="*/ 783167 h 872067"/>
              <a:gd name="connsiteX143" fmla="*/ 694267 w 2116916"/>
              <a:gd name="connsiteY143" fmla="*/ 787400 h 872067"/>
              <a:gd name="connsiteX144" fmla="*/ 664634 w 2116916"/>
              <a:gd name="connsiteY144" fmla="*/ 804333 h 872067"/>
              <a:gd name="connsiteX145" fmla="*/ 630767 w 2116916"/>
              <a:gd name="connsiteY145" fmla="*/ 812800 h 872067"/>
              <a:gd name="connsiteX146" fmla="*/ 618067 w 2116916"/>
              <a:gd name="connsiteY146" fmla="*/ 817033 h 872067"/>
              <a:gd name="connsiteX147" fmla="*/ 575734 w 2116916"/>
              <a:gd name="connsiteY147" fmla="*/ 812800 h 872067"/>
              <a:gd name="connsiteX148" fmla="*/ 558800 w 2116916"/>
              <a:gd name="connsiteY148" fmla="*/ 795867 h 872067"/>
              <a:gd name="connsiteX149" fmla="*/ 546100 w 2116916"/>
              <a:gd name="connsiteY149" fmla="*/ 787400 h 872067"/>
              <a:gd name="connsiteX150" fmla="*/ 541867 w 2116916"/>
              <a:gd name="connsiteY150" fmla="*/ 770467 h 872067"/>
              <a:gd name="connsiteX151" fmla="*/ 529167 w 2116916"/>
              <a:gd name="connsiteY151" fmla="*/ 762000 h 872067"/>
              <a:gd name="connsiteX152" fmla="*/ 516467 w 2116916"/>
              <a:gd name="connsiteY152" fmla="*/ 749300 h 872067"/>
              <a:gd name="connsiteX153" fmla="*/ 469900 w 2116916"/>
              <a:gd name="connsiteY153" fmla="*/ 740833 h 872067"/>
              <a:gd name="connsiteX154" fmla="*/ 385234 w 2116916"/>
              <a:gd name="connsiteY154" fmla="*/ 745067 h 872067"/>
              <a:gd name="connsiteX155" fmla="*/ 368300 w 2116916"/>
              <a:gd name="connsiteY155" fmla="*/ 749300 h 872067"/>
              <a:gd name="connsiteX156" fmla="*/ 338667 w 2116916"/>
              <a:gd name="connsiteY156" fmla="*/ 753533 h 872067"/>
              <a:gd name="connsiteX157" fmla="*/ 220134 w 2116916"/>
              <a:gd name="connsiteY157" fmla="*/ 757767 h 872067"/>
              <a:gd name="connsiteX158" fmla="*/ 207434 w 2116916"/>
              <a:gd name="connsiteY158" fmla="*/ 766233 h 872067"/>
              <a:gd name="connsiteX159" fmla="*/ 148167 w 2116916"/>
              <a:gd name="connsiteY159" fmla="*/ 766233 h 872067"/>
              <a:gd name="connsiteX160" fmla="*/ 131234 w 2116916"/>
              <a:gd name="connsiteY160" fmla="*/ 753533 h 872067"/>
              <a:gd name="connsiteX161" fmla="*/ 118534 w 2116916"/>
              <a:gd name="connsiteY161" fmla="*/ 745067 h 872067"/>
              <a:gd name="connsiteX162" fmla="*/ 110067 w 2116916"/>
              <a:gd name="connsiteY162" fmla="*/ 732367 h 872067"/>
              <a:gd name="connsiteX163" fmla="*/ 93134 w 2116916"/>
              <a:gd name="connsiteY163" fmla="*/ 723900 h 872067"/>
              <a:gd name="connsiteX164" fmla="*/ 80434 w 2116916"/>
              <a:gd name="connsiteY164" fmla="*/ 711200 h 872067"/>
              <a:gd name="connsiteX165" fmla="*/ 67734 w 2116916"/>
              <a:gd name="connsiteY165" fmla="*/ 702733 h 872067"/>
              <a:gd name="connsiteX166" fmla="*/ 76200 w 2116916"/>
              <a:gd name="connsiteY166" fmla="*/ 668867 h 872067"/>
              <a:gd name="connsiteX167" fmla="*/ 97367 w 2116916"/>
              <a:gd name="connsiteY167" fmla="*/ 643467 h 872067"/>
              <a:gd name="connsiteX168" fmla="*/ 105834 w 2116916"/>
              <a:gd name="connsiteY168" fmla="*/ 630767 h 872067"/>
              <a:gd name="connsiteX169" fmla="*/ 101600 w 2116916"/>
              <a:gd name="connsiteY169" fmla="*/ 618067 h 872067"/>
              <a:gd name="connsiteX170" fmla="*/ 80434 w 2116916"/>
              <a:gd name="connsiteY170" fmla="*/ 592667 h 872067"/>
              <a:gd name="connsiteX171" fmla="*/ 84667 w 2116916"/>
              <a:gd name="connsiteY171" fmla="*/ 554567 h 872067"/>
              <a:gd name="connsiteX172" fmla="*/ 110067 w 2116916"/>
              <a:gd name="connsiteY172" fmla="*/ 537633 h 872067"/>
              <a:gd name="connsiteX173" fmla="*/ 114300 w 2116916"/>
              <a:gd name="connsiteY173" fmla="*/ 524933 h 872067"/>
              <a:gd name="connsiteX174" fmla="*/ 101600 w 2116916"/>
              <a:gd name="connsiteY174" fmla="*/ 512233 h 872067"/>
              <a:gd name="connsiteX175" fmla="*/ 76200 w 2116916"/>
              <a:gd name="connsiteY175" fmla="*/ 495300 h 872067"/>
              <a:gd name="connsiteX176" fmla="*/ 50800 w 2116916"/>
              <a:gd name="connsiteY176" fmla="*/ 478367 h 872067"/>
              <a:gd name="connsiteX177" fmla="*/ 46567 w 2116916"/>
              <a:gd name="connsiteY177" fmla="*/ 427567 h 872067"/>
              <a:gd name="connsiteX178" fmla="*/ 50800 w 2116916"/>
              <a:gd name="connsiteY178" fmla="*/ 414867 h 872067"/>
              <a:gd name="connsiteX179" fmla="*/ 63500 w 2116916"/>
              <a:gd name="connsiteY179" fmla="*/ 406400 h 872067"/>
              <a:gd name="connsiteX180" fmla="*/ 67734 w 2116916"/>
              <a:gd name="connsiteY180" fmla="*/ 393700 h 872067"/>
              <a:gd name="connsiteX181" fmla="*/ 55034 w 2116916"/>
              <a:gd name="connsiteY181" fmla="*/ 385233 h 872067"/>
              <a:gd name="connsiteX182" fmla="*/ 42334 w 2116916"/>
              <a:gd name="connsiteY182" fmla="*/ 368300 h 872067"/>
              <a:gd name="connsiteX183" fmla="*/ 25400 w 2116916"/>
              <a:gd name="connsiteY183" fmla="*/ 342900 h 872067"/>
              <a:gd name="connsiteX184" fmla="*/ 21167 w 2116916"/>
              <a:gd name="connsiteY184" fmla="*/ 330200 h 872067"/>
              <a:gd name="connsiteX185" fmla="*/ 8467 w 2116916"/>
              <a:gd name="connsiteY185" fmla="*/ 304800 h 872067"/>
              <a:gd name="connsiteX186" fmla="*/ 0 w 2116916"/>
              <a:gd name="connsiteY186" fmla="*/ 270933 h 872067"/>
              <a:gd name="connsiteX187" fmla="*/ 93134 w 2116916"/>
              <a:gd name="connsiteY187" fmla="*/ 228600 h 872067"/>
              <a:gd name="connsiteX188" fmla="*/ 110067 w 2116916"/>
              <a:gd name="connsiteY188" fmla="*/ 203200 h 872067"/>
              <a:gd name="connsiteX189" fmla="*/ 122767 w 2116916"/>
              <a:gd name="connsiteY189" fmla="*/ 194733 h 872067"/>
              <a:gd name="connsiteX190" fmla="*/ 143934 w 2116916"/>
              <a:gd name="connsiteY190" fmla="*/ 169333 h 872067"/>
              <a:gd name="connsiteX191" fmla="*/ 152400 w 2116916"/>
              <a:gd name="connsiteY191" fmla="*/ 97367 h 872067"/>
              <a:gd name="connsiteX192" fmla="*/ 156634 w 2116916"/>
              <a:gd name="connsiteY192" fmla="*/ 84667 h 872067"/>
              <a:gd name="connsiteX193" fmla="*/ 182034 w 2116916"/>
              <a:gd name="connsiteY193" fmla="*/ 76200 h 872067"/>
              <a:gd name="connsiteX194" fmla="*/ 215900 w 2116916"/>
              <a:gd name="connsiteY194" fmla="*/ 80433 h 872067"/>
              <a:gd name="connsiteX195" fmla="*/ 241300 w 2116916"/>
              <a:gd name="connsiteY195" fmla="*/ 105833 h 872067"/>
              <a:gd name="connsiteX196" fmla="*/ 245534 w 2116916"/>
              <a:gd name="connsiteY196" fmla="*/ 118533 h 872067"/>
              <a:gd name="connsiteX197" fmla="*/ 254000 w 2116916"/>
              <a:gd name="connsiteY197" fmla="*/ 148167 h 872067"/>
              <a:gd name="connsiteX198" fmla="*/ 249767 w 2116916"/>
              <a:gd name="connsiteY198" fmla="*/ 169333 h 872067"/>
              <a:gd name="connsiteX199" fmla="*/ 262467 w 2116916"/>
              <a:gd name="connsiteY199" fmla="*/ 173567 h 872067"/>
              <a:gd name="connsiteX200" fmla="*/ 283634 w 2116916"/>
              <a:gd name="connsiteY200" fmla="*/ 169333 h 872067"/>
              <a:gd name="connsiteX201" fmla="*/ 287867 w 2116916"/>
              <a:gd name="connsiteY201" fmla="*/ 131233 h 87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2116916" h="872067">
                <a:moveTo>
                  <a:pt x="287867" y="131233"/>
                </a:moveTo>
                <a:cubicBezTo>
                  <a:pt x="292100" y="126294"/>
                  <a:pt x="301493" y="138757"/>
                  <a:pt x="309034" y="139700"/>
                </a:cubicBezTo>
                <a:cubicBezTo>
                  <a:pt x="313462" y="140254"/>
                  <a:pt x="317272" y="135467"/>
                  <a:pt x="321734" y="135467"/>
                </a:cubicBezTo>
                <a:cubicBezTo>
                  <a:pt x="330317" y="135467"/>
                  <a:pt x="338667" y="138289"/>
                  <a:pt x="347134" y="139700"/>
                </a:cubicBezTo>
                <a:cubicBezTo>
                  <a:pt x="356477" y="152158"/>
                  <a:pt x="360741" y="159506"/>
                  <a:pt x="372534" y="169333"/>
                </a:cubicBezTo>
                <a:cubicBezTo>
                  <a:pt x="376443" y="172590"/>
                  <a:pt x="381001" y="174978"/>
                  <a:pt x="385234" y="177800"/>
                </a:cubicBezTo>
                <a:cubicBezTo>
                  <a:pt x="386156" y="170423"/>
                  <a:pt x="387385" y="142599"/>
                  <a:pt x="393700" y="131233"/>
                </a:cubicBezTo>
                <a:cubicBezTo>
                  <a:pt x="398642" y="122338"/>
                  <a:pt x="400980" y="109051"/>
                  <a:pt x="410634" y="105833"/>
                </a:cubicBezTo>
                <a:lnTo>
                  <a:pt x="423334" y="101600"/>
                </a:lnTo>
                <a:cubicBezTo>
                  <a:pt x="428978" y="103011"/>
                  <a:pt x="434673" y="104235"/>
                  <a:pt x="440267" y="105833"/>
                </a:cubicBezTo>
                <a:cubicBezTo>
                  <a:pt x="444558" y="107059"/>
                  <a:pt x="448505" y="110067"/>
                  <a:pt x="452967" y="110067"/>
                </a:cubicBezTo>
                <a:cubicBezTo>
                  <a:pt x="458785" y="110067"/>
                  <a:pt x="464161" y="106790"/>
                  <a:pt x="469900" y="105833"/>
                </a:cubicBezTo>
                <a:cubicBezTo>
                  <a:pt x="481122" y="103963"/>
                  <a:pt x="492478" y="103011"/>
                  <a:pt x="503767" y="101600"/>
                </a:cubicBezTo>
                <a:lnTo>
                  <a:pt x="529167" y="84667"/>
                </a:lnTo>
                <a:cubicBezTo>
                  <a:pt x="533400" y="81845"/>
                  <a:pt x="537040" y="77809"/>
                  <a:pt x="541867" y="76200"/>
                </a:cubicBezTo>
                <a:lnTo>
                  <a:pt x="567267" y="67733"/>
                </a:lnTo>
                <a:lnTo>
                  <a:pt x="579967" y="63500"/>
                </a:lnTo>
                <a:lnTo>
                  <a:pt x="592667" y="59267"/>
                </a:lnTo>
                <a:cubicBezTo>
                  <a:pt x="595489" y="55034"/>
                  <a:pt x="596819" y="49264"/>
                  <a:pt x="601134" y="46567"/>
                </a:cubicBezTo>
                <a:cubicBezTo>
                  <a:pt x="601140" y="46563"/>
                  <a:pt x="632881" y="35985"/>
                  <a:pt x="639234" y="33867"/>
                </a:cubicBezTo>
                <a:lnTo>
                  <a:pt x="664634" y="25400"/>
                </a:lnTo>
                <a:cubicBezTo>
                  <a:pt x="668867" y="23989"/>
                  <a:pt x="672958" y="22042"/>
                  <a:pt x="677334" y="21167"/>
                </a:cubicBezTo>
                <a:cubicBezTo>
                  <a:pt x="684389" y="19756"/>
                  <a:pt x="691489" y="18551"/>
                  <a:pt x="698500" y="16933"/>
                </a:cubicBezTo>
                <a:cubicBezTo>
                  <a:pt x="709838" y="14316"/>
                  <a:pt x="720889" y="10380"/>
                  <a:pt x="732367" y="8467"/>
                </a:cubicBezTo>
                <a:cubicBezTo>
                  <a:pt x="768989" y="2362"/>
                  <a:pt x="749250" y="5298"/>
                  <a:pt x="791634" y="0"/>
                </a:cubicBezTo>
                <a:cubicBezTo>
                  <a:pt x="802923" y="1411"/>
                  <a:pt x="815673" y="-1499"/>
                  <a:pt x="825500" y="4233"/>
                </a:cubicBezTo>
                <a:cubicBezTo>
                  <a:pt x="865026" y="27289"/>
                  <a:pt x="823959" y="29071"/>
                  <a:pt x="855134" y="33867"/>
                </a:cubicBezTo>
                <a:cubicBezTo>
                  <a:pt x="897190" y="40337"/>
                  <a:pt x="978601" y="41220"/>
                  <a:pt x="1007534" y="42333"/>
                </a:cubicBezTo>
                <a:cubicBezTo>
                  <a:pt x="1030241" y="76396"/>
                  <a:pt x="1000338" y="25835"/>
                  <a:pt x="1011767" y="105833"/>
                </a:cubicBezTo>
                <a:cubicBezTo>
                  <a:pt x="1012487" y="110870"/>
                  <a:pt x="1019790" y="112296"/>
                  <a:pt x="1024467" y="114300"/>
                </a:cubicBezTo>
                <a:cubicBezTo>
                  <a:pt x="1029815" y="116592"/>
                  <a:pt x="1035806" y="116935"/>
                  <a:pt x="1041400" y="118533"/>
                </a:cubicBezTo>
                <a:cubicBezTo>
                  <a:pt x="1070585" y="126872"/>
                  <a:pt x="1033653" y="119359"/>
                  <a:pt x="1079500" y="127000"/>
                </a:cubicBezTo>
                <a:cubicBezTo>
                  <a:pt x="1094238" y="124544"/>
                  <a:pt x="1111371" y="118603"/>
                  <a:pt x="1126067" y="127000"/>
                </a:cubicBezTo>
                <a:cubicBezTo>
                  <a:pt x="1130485" y="129524"/>
                  <a:pt x="1130936" y="136102"/>
                  <a:pt x="1134534" y="139700"/>
                </a:cubicBezTo>
                <a:cubicBezTo>
                  <a:pt x="1138132" y="143298"/>
                  <a:pt x="1143001" y="145345"/>
                  <a:pt x="1147234" y="148167"/>
                </a:cubicBezTo>
                <a:cubicBezTo>
                  <a:pt x="1152878" y="156634"/>
                  <a:pt x="1155700" y="167923"/>
                  <a:pt x="1164167" y="173567"/>
                </a:cubicBezTo>
                <a:cubicBezTo>
                  <a:pt x="1172634" y="179211"/>
                  <a:pt x="1179913" y="187282"/>
                  <a:pt x="1189567" y="190500"/>
                </a:cubicBezTo>
                <a:cubicBezTo>
                  <a:pt x="1193800" y="191911"/>
                  <a:pt x="1197938" y="193651"/>
                  <a:pt x="1202267" y="194733"/>
                </a:cubicBezTo>
                <a:cubicBezTo>
                  <a:pt x="1209248" y="196478"/>
                  <a:pt x="1216410" y="197406"/>
                  <a:pt x="1223434" y="198967"/>
                </a:cubicBezTo>
                <a:cubicBezTo>
                  <a:pt x="1229113" y="200229"/>
                  <a:pt x="1234723" y="201789"/>
                  <a:pt x="1240367" y="203200"/>
                </a:cubicBezTo>
                <a:cubicBezTo>
                  <a:pt x="1306301" y="192212"/>
                  <a:pt x="1224852" y="212134"/>
                  <a:pt x="1282700" y="173567"/>
                </a:cubicBezTo>
                <a:lnTo>
                  <a:pt x="1308100" y="156633"/>
                </a:lnTo>
                <a:cubicBezTo>
                  <a:pt x="1320800" y="158044"/>
                  <a:pt x="1333803" y="157768"/>
                  <a:pt x="1346200" y="160867"/>
                </a:cubicBezTo>
                <a:cubicBezTo>
                  <a:pt x="1354060" y="162832"/>
                  <a:pt x="1366860" y="177293"/>
                  <a:pt x="1371600" y="182033"/>
                </a:cubicBezTo>
                <a:cubicBezTo>
                  <a:pt x="1373011" y="186266"/>
                  <a:pt x="1376568" y="190331"/>
                  <a:pt x="1375834" y="194733"/>
                </a:cubicBezTo>
                <a:cubicBezTo>
                  <a:pt x="1373582" y="208249"/>
                  <a:pt x="1364572" y="208365"/>
                  <a:pt x="1354667" y="211667"/>
                </a:cubicBezTo>
                <a:cubicBezTo>
                  <a:pt x="1392082" y="249082"/>
                  <a:pt x="1379073" y="225135"/>
                  <a:pt x="1384300" y="287867"/>
                </a:cubicBezTo>
                <a:cubicBezTo>
                  <a:pt x="1413413" y="268458"/>
                  <a:pt x="1406482" y="280586"/>
                  <a:pt x="1413934" y="258233"/>
                </a:cubicBezTo>
                <a:cubicBezTo>
                  <a:pt x="1408117" y="240784"/>
                  <a:pt x="1400034" y="222312"/>
                  <a:pt x="1413934" y="203200"/>
                </a:cubicBezTo>
                <a:cubicBezTo>
                  <a:pt x="1419803" y="195131"/>
                  <a:pt x="1433741" y="200701"/>
                  <a:pt x="1443567" y="198967"/>
                </a:cubicBezTo>
                <a:cubicBezTo>
                  <a:pt x="1457739" y="196466"/>
                  <a:pt x="1471789" y="193322"/>
                  <a:pt x="1485900" y="190500"/>
                </a:cubicBezTo>
                <a:cubicBezTo>
                  <a:pt x="1491658" y="189348"/>
                  <a:pt x="1517159" y="184598"/>
                  <a:pt x="1524000" y="182033"/>
                </a:cubicBezTo>
                <a:cubicBezTo>
                  <a:pt x="1540268" y="175933"/>
                  <a:pt x="1547178" y="166573"/>
                  <a:pt x="1566334" y="165100"/>
                </a:cubicBezTo>
                <a:lnTo>
                  <a:pt x="1621367" y="160867"/>
                </a:lnTo>
                <a:cubicBezTo>
                  <a:pt x="1631694" y="157424"/>
                  <a:pt x="1638562" y="156372"/>
                  <a:pt x="1646767" y="148167"/>
                </a:cubicBezTo>
                <a:cubicBezTo>
                  <a:pt x="1650365" y="144569"/>
                  <a:pt x="1652412" y="139700"/>
                  <a:pt x="1655234" y="135467"/>
                </a:cubicBezTo>
                <a:cubicBezTo>
                  <a:pt x="1666855" y="100601"/>
                  <a:pt x="1664962" y="118902"/>
                  <a:pt x="1659467" y="80433"/>
                </a:cubicBezTo>
                <a:cubicBezTo>
                  <a:pt x="1660878" y="74789"/>
                  <a:pt x="1657913" y="64099"/>
                  <a:pt x="1663700" y="63500"/>
                </a:cubicBezTo>
                <a:cubicBezTo>
                  <a:pt x="1731775" y="56458"/>
                  <a:pt x="1753957" y="62077"/>
                  <a:pt x="1803400" y="71967"/>
                </a:cubicBezTo>
                <a:cubicBezTo>
                  <a:pt x="1840504" y="109071"/>
                  <a:pt x="1793437" y="63665"/>
                  <a:pt x="1828800" y="93133"/>
                </a:cubicBezTo>
                <a:cubicBezTo>
                  <a:pt x="1833399" y="96966"/>
                  <a:pt x="1836267" y="102925"/>
                  <a:pt x="1841500" y="105833"/>
                </a:cubicBezTo>
                <a:cubicBezTo>
                  <a:pt x="1849302" y="110167"/>
                  <a:pt x="1866900" y="114300"/>
                  <a:pt x="1866900" y="114300"/>
                </a:cubicBezTo>
                <a:cubicBezTo>
                  <a:pt x="1894783" y="132888"/>
                  <a:pt x="1888544" y="124658"/>
                  <a:pt x="1905000" y="148167"/>
                </a:cubicBezTo>
                <a:cubicBezTo>
                  <a:pt x="1910835" y="156503"/>
                  <a:pt x="1921934" y="173567"/>
                  <a:pt x="1921934" y="173567"/>
                </a:cubicBezTo>
                <a:cubicBezTo>
                  <a:pt x="1923345" y="182034"/>
                  <a:pt x="1926167" y="190384"/>
                  <a:pt x="1926167" y="198967"/>
                </a:cubicBezTo>
                <a:cubicBezTo>
                  <a:pt x="1926167" y="204785"/>
                  <a:pt x="1923532" y="210306"/>
                  <a:pt x="1921934" y="215900"/>
                </a:cubicBezTo>
                <a:cubicBezTo>
                  <a:pt x="1916346" y="235456"/>
                  <a:pt x="1915924" y="231265"/>
                  <a:pt x="1900767" y="254000"/>
                </a:cubicBezTo>
                <a:cubicBezTo>
                  <a:pt x="1897945" y="258233"/>
                  <a:pt x="1896533" y="263878"/>
                  <a:pt x="1892300" y="266700"/>
                </a:cubicBezTo>
                <a:lnTo>
                  <a:pt x="1866900" y="283633"/>
                </a:lnTo>
                <a:lnTo>
                  <a:pt x="1854200" y="292100"/>
                </a:lnTo>
                <a:cubicBezTo>
                  <a:pt x="1849512" y="306164"/>
                  <a:pt x="1844887" y="313438"/>
                  <a:pt x="1854200" y="330200"/>
                </a:cubicBezTo>
                <a:cubicBezTo>
                  <a:pt x="1857627" y="336368"/>
                  <a:pt x="1865489" y="338667"/>
                  <a:pt x="1871134" y="342900"/>
                </a:cubicBezTo>
                <a:cubicBezTo>
                  <a:pt x="1879634" y="355652"/>
                  <a:pt x="1881623" y="357498"/>
                  <a:pt x="1888067" y="372533"/>
                </a:cubicBezTo>
                <a:cubicBezTo>
                  <a:pt x="1889825" y="376634"/>
                  <a:pt x="1888816" y="382445"/>
                  <a:pt x="1892300" y="385233"/>
                </a:cubicBezTo>
                <a:cubicBezTo>
                  <a:pt x="1896843" y="388868"/>
                  <a:pt x="1903589" y="388056"/>
                  <a:pt x="1909234" y="389467"/>
                </a:cubicBezTo>
                <a:cubicBezTo>
                  <a:pt x="1913467" y="392289"/>
                  <a:pt x="1918336" y="394335"/>
                  <a:pt x="1921934" y="397933"/>
                </a:cubicBezTo>
                <a:cubicBezTo>
                  <a:pt x="1925532" y="401531"/>
                  <a:pt x="1925983" y="408109"/>
                  <a:pt x="1930400" y="410633"/>
                </a:cubicBezTo>
                <a:cubicBezTo>
                  <a:pt x="1936647" y="414203"/>
                  <a:pt x="1944511" y="413456"/>
                  <a:pt x="1951567" y="414867"/>
                </a:cubicBezTo>
                <a:cubicBezTo>
                  <a:pt x="1957211" y="419100"/>
                  <a:pt x="1962406" y="424012"/>
                  <a:pt x="1968500" y="427567"/>
                </a:cubicBezTo>
                <a:cubicBezTo>
                  <a:pt x="1979402" y="433927"/>
                  <a:pt x="1992270" y="436927"/>
                  <a:pt x="2002367" y="444500"/>
                </a:cubicBezTo>
                <a:cubicBezTo>
                  <a:pt x="2023370" y="460253"/>
                  <a:pt x="2013430" y="453286"/>
                  <a:pt x="2032000" y="465667"/>
                </a:cubicBezTo>
                <a:cubicBezTo>
                  <a:pt x="2034822" y="469900"/>
                  <a:pt x="2039630" y="473348"/>
                  <a:pt x="2040467" y="478367"/>
                </a:cubicBezTo>
                <a:cubicBezTo>
                  <a:pt x="2041401" y="483968"/>
                  <a:pt x="2030984" y="500952"/>
                  <a:pt x="2027767" y="503767"/>
                </a:cubicBezTo>
                <a:cubicBezTo>
                  <a:pt x="2020109" y="510468"/>
                  <a:pt x="2002367" y="520700"/>
                  <a:pt x="2002367" y="520700"/>
                </a:cubicBezTo>
                <a:cubicBezTo>
                  <a:pt x="2000956" y="526344"/>
                  <a:pt x="2000177" y="532185"/>
                  <a:pt x="1998134" y="537633"/>
                </a:cubicBezTo>
                <a:cubicBezTo>
                  <a:pt x="1995918" y="543542"/>
                  <a:pt x="1992153" y="548766"/>
                  <a:pt x="1989667" y="554567"/>
                </a:cubicBezTo>
                <a:cubicBezTo>
                  <a:pt x="1987909" y="558669"/>
                  <a:pt x="1986845" y="563034"/>
                  <a:pt x="1985434" y="567267"/>
                </a:cubicBezTo>
                <a:cubicBezTo>
                  <a:pt x="1985477" y="567525"/>
                  <a:pt x="1989512" y="599883"/>
                  <a:pt x="1993900" y="605367"/>
                </a:cubicBezTo>
                <a:cubicBezTo>
                  <a:pt x="1997078" y="609340"/>
                  <a:pt x="2002367" y="611011"/>
                  <a:pt x="2006600" y="613833"/>
                </a:cubicBezTo>
                <a:cubicBezTo>
                  <a:pt x="2009422" y="618066"/>
                  <a:pt x="2011238" y="623183"/>
                  <a:pt x="2015067" y="626533"/>
                </a:cubicBezTo>
                <a:cubicBezTo>
                  <a:pt x="2037771" y="646399"/>
                  <a:pt x="2036294" y="639269"/>
                  <a:pt x="2057400" y="651933"/>
                </a:cubicBezTo>
                <a:cubicBezTo>
                  <a:pt x="2093793" y="673769"/>
                  <a:pt x="2069954" y="664585"/>
                  <a:pt x="2095500" y="673100"/>
                </a:cubicBezTo>
                <a:cubicBezTo>
                  <a:pt x="2102630" y="677853"/>
                  <a:pt x="2115181" y="683870"/>
                  <a:pt x="2116667" y="694267"/>
                </a:cubicBezTo>
                <a:cubicBezTo>
                  <a:pt x="2117490" y="700027"/>
                  <a:pt x="2116326" y="706876"/>
                  <a:pt x="2112434" y="711200"/>
                </a:cubicBezTo>
                <a:cubicBezTo>
                  <a:pt x="2090815" y="735221"/>
                  <a:pt x="2083453" y="732599"/>
                  <a:pt x="2061634" y="745067"/>
                </a:cubicBezTo>
                <a:cubicBezTo>
                  <a:pt x="2019758" y="768996"/>
                  <a:pt x="2083161" y="736419"/>
                  <a:pt x="2032000" y="762000"/>
                </a:cubicBezTo>
                <a:cubicBezTo>
                  <a:pt x="2026356" y="770467"/>
                  <a:pt x="2018285" y="777746"/>
                  <a:pt x="2015067" y="787400"/>
                </a:cubicBezTo>
                <a:cubicBezTo>
                  <a:pt x="2009225" y="804927"/>
                  <a:pt x="2013309" y="796387"/>
                  <a:pt x="2002367" y="812800"/>
                </a:cubicBezTo>
                <a:cubicBezTo>
                  <a:pt x="2002141" y="813704"/>
                  <a:pt x="1996071" y="839828"/>
                  <a:pt x="1993900" y="842433"/>
                </a:cubicBezTo>
                <a:cubicBezTo>
                  <a:pt x="1989383" y="847853"/>
                  <a:pt x="1983278" y="851978"/>
                  <a:pt x="1976967" y="855133"/>
                </a:cubicBezTo>
                <a:cubicBezTo>
                  <a:pt x="1968985" y="859124"/>
                  <a:pt x="1951567" y="863600"/>
                  <a:pt x="1951567" y="863600"/>
                </a:cubicBezTo>
                <a:cubicBezTo>
                  <a:pt x="1930400" y="862189"/>
                  <a:pt x="1909067" y="862367"/>
                  <a:pt x="1888067" y="859367"/>
                </a:cubicBezTo>
                <a:cubicBezTo>
                  <a:pt x="1879232" y="858105"/>
                  <a:pt x="1862667" y="850900"/>
                  <a:pt x="1862667" y="850900"/>
                </a:cubicBezTo>
                <a:cubicBezTo>
                  <a:pt x="1859845" y="846667"/>
                  <a:pt x="1856475" y="842751"/>
                  <a:pt x="1854200" y="838200"/>
                </a:cubicBezTo>
                <a:cubicBezTo>
                  <a:pt x="1836673" y="803146"/>
                  <a:pt x="1865766" y="849197"/>
                  <a:pt x="1841500" y="812800"/>
                </a:cubicBezTo>
                <a:cubicBezTo>
                  <a:pt x="1840089" y="808567"/>
                  <a:pt x="1841596" y="801182"/>
                  <a:pt x="1837267" y="800100"/>
                </a:cubicBezTo>
                <a:cubicBezTo>
                  <a:pt x="1832331" y="798866"/>
                  <a:pt x="1829349" y="806828"/>
                  <a:pt x="1824567" y="808567"/>
                </a:cubicBezTo>
                <a:cubicBezTo>
                  <a:pt x="1813631" y="812544"/>
                  <a:pt x="1801989" y="814211"/>
                  <a:pt x="1790700" y="817033"/>
                </a:cubicBezTo>
                <a:lnTo>
                  <a:pt x="1773767" y="821267"/>
                </a:lnTo>
                <a:cubicBezTo>
                  <a:pt x="1738489" y="819856"/>
                  <a:pt x="1703150" y="819549"/>
                  <a:pt x="1667934" y="817033"/>
                </a:cubicBezTo>
                <a:cubicBezTo>
                  <a:pt x="1653287" y="815987"/>
                  <a:pt x="1653382" y="809140"/>
                  <a:pt x="1642534" y="800100"/>
                </a:cubicBezTo>
                <a:cubicBezTo>
                  <a:pt x="1638625" y="796843"/>
                  <a:pt x="1634483" y="793699"/>
                  <a:pt x="1629834" y="791633"/>
                </a:cubicBezTo>
                <a:cubicBezTo>
                  <a:pt x="1621679" y="788008"/>
                  <a:pt x="1612901" y="785989"/>
                  <a:pt x="1604434" y="783167"/>
                </a:cubicBezTo>
                <a:cubicBezTo>
                  <a:pt x="1600201" y="781756"/>
                  <a:pt x="1595447" y="781408"/>
                  <a:pt x="1591734" y="778933"/>
                </a:cubicBezTo>
                <a:cubicBezTo>
                  <a:pt x="1574193" y="767240"/>
                  <a:pt x="1583970" y="771701"/>
                  <a:pt x="1562100" y="766233"/>
                </a:cubicBezTo>
                <a:cubicBezTo>
                  <a:pt x="1545167" y="767644"/>
                  <a:pt x="1528161" y="768359"/>
                  <a:pt x="1511300" y="770467"/>
                </a:cubicBezTo>
                <a:cubicBezTo>
                  <a:pt x="1499539" y="771937"/>
                  <a:pt x="1492599" y="775809"/>
                  <a:pt x="1481667" y="778933"/>
                </a:cubicBezTo>
                <a:cubicBezTo>
                  <a:pt x="1476073" y="780531"/>
                  <a:pt x="1470105" y="780929"/>
                  <a:pt x="1464734" y="783167"/>
                </a:cubicBezTo>
                <a:cubicBezTo>
                  <a:pt x="1453083" y="788021"/>
                  <a:pt x="1443112" y="797039"/>
                  <a:pt x="1430867" y="800100"/>
                </a:cubicBezTo>
                <a:lnTo>
                  <a:pt x="1380067" y="812800"/>
                </a:lnTo>
                <a:cubicBezTo>
                  <a:pt x="1377245" y="817033"/>
                  <a:pt x="1375198" y="821902"/>
                  <a:pt x="1371600" y="825500"/>
                </a:cubicBezTo>
                <a:cubicBezTo>
                  <a:pt x="1363393" y="833707"/>
                  <a:pt x="1356530" y="834757"/>
                  <a:pt x="1346200" y="838200"/>
                </a:cubicBezTo>
                <a:cubicBezTo>
                  <a:pt x="1317978" y="836789"/>
                  <a:pt x="1289573" y="837472"/>
                  <a:pt x="1261534" y="833967"/>
                </a:cubicBezTo>
                <a:cubicBezTo>
                  <a:pt x="1255272" y="833184"/>
                  <a:pt x="1250509" y="827716"/>
                  <a:pt x="1244600" y="825500"/>
                </a:cubicBezTo>
                <a:cubicBezTo>
                  <a:pt x="1239152" y="823457"/>
                  <a:pt x="1233261" y="822865"/>
                  <a:pt x="1227667" y="821267"/>
                </a:cubicBezTo>
                <a:cubicBezTo>
                  <a:pt x="1185156" y="809120"/>
                  <a:pt x="1250968" y="826033"/>
                  <a:pt x="1198034" y="812800"/>
                </a:cubicBezTo>
                <a:cubicBezTo>
                  <a:pt x="1175456" y="814211"/>
                  <a:pt x="1152359" y="812019"/>
                  <a:pt x="1130300" y="817033"/>
                </a:cubicBezTo>
                <a:cubicBezTo>
                  <a:pt x="1120377" y="819288"/>
                  <a:pt x="1114554" y="830749"/>
                  <a:pt x="1104900" y="833967"/>
                </a:cubicBezTo>
                <a:cubicBezTo>
                  <a:pt x="1100667" y="835378"/>
                  <a:pt x="1096505" y="837026"/>
                  <a:pt x="1092200" y="838200"/>
                </a:cubicBezTo>
                <a:cubicBezTo>
                  <a:pt x="1080974" y="841262"/>
                  <a:pt x="1069623" y="843845"/>
                  <a:pt x="1058334" y="846667"/>
                </a:cubicBezTo>
                <a:lnTo>
                  <a:pt x="1041400" y="850900"/>
                </a:lnTo>
                <a:cubicBezTo>
                  <a:pt x="1009839" y="866681"/>
                  <a:pt x="1038755" y="854571"/>
                  <a:pt x="990600" y="863600"/>
                </a:cubicBezTo>
                <a:cubicBezTo>
                  <a:pt x="979163" y="865744"/>
                  <a:pt x="968023" y="869245"/>
                  <a:pt x="956734" y="872067"/>
                </a:cubicBezTo>
                <a:cubicBezTo>
                  <a:pt x="941212" y="870656"/>
                  <a:pt x="924714" y="873428"/>
                  <a:pt x="910167" y="867833"/>
                </a:cubicBezTo>
                <a:cubicBezTo>
                  <a:pt x="904277" y="865568"/>
                  <a:pt x="903916" y="856809"/>
                  <a:pt x="901700" y="850900"/>
                </a:cubicBezTo>
                <a:cubicBezTo>
                  <a:pt x="899657" y="845452"/>
                  <a:pt x="899065" y="839561"/>
                  <a:pt x="897467" y="833967"/>
                </a:cubicBezTo>
                <a:cubicBezTo>
                  <a:pt x="896241" y="829676"/>
                  <a:pt x="894645" y="825500"/>
                  <a:pt x="893234" y="821267"/>
                </a:cubicBezTo>
                <a:cubicBezTo>
                  <a:pt x="894645" y="812800"/>
                  <a:pt x="891398" y="801937"/>
                  <a:pt x="897467" y="795867"/>
                </a:cubicBezTo>
                <a:cubicBezTo>
                  <a:pt x="903536" y="789797"/>
                  <a:pt x="917372" y="798227"/>
                  <a:pt x="922867" y="791633"/>
                </a:cubicBezTo>
                <a:cubicBezTo>
                  <a:pt x="927473" y="786106"/>
                  <a:pt x="923722" y="775555"/>
                  <a:pt x="918634" y="770467"/>
                </a:cubicBezTo>
                <a:cubicBezTo>
                  <a:pt x="912323" y="764156"/>
                  <a:pt x="893234" y="762000"/>
                  <a:pt x="893234" y="762000"/>
                </a:cubicBezTo>
                <a:cubicBezTo>
                  <a:pt x="842434" y="763411"/>
                  <a:pt x="791511" y="762432"/>
                  <a:pt x="740834" y="766233"/>
                </a:cubicBezTo>
                <a:cubicBezTo>
                  <a:pt x="730179" y="767032"/>
                  <a:pt x="720420" y="779216"/>
                  <a:pt x="711200" y="783167"/>
                </a:cubicBezTo>
                <a:cubicBezTo>
                  <a:pt x="705852" y="785459"/>
                  <a:pt x="699911" y="785989"/>
                  <a:pt x="694267" y="787400"/>
                </a:cubicBezTo>
                <a:cubicBezTo>
                  <a:pt x="684975" y="793595"/>
                  <a:pt x="675378" y="800752"/>
                  <a:pt x="664634" y="804333"/>
                </a:cubicBezTo>
                <a:cubicBezTo>
                  <a:pt x="653595" y="808013"/>
                  <a:pt x="641806" y="809120"/>
                  <a:pt x="630767" y="812800"/>
                </a:cubicBezTo>
                <a:lnTo>
                  <a:pt x="618067" y="817033"/>
                </a:lnTo>
                <a:cubicBezTo>
                  <a:pt x="603956" y="815622"/>
                  <a:pt x="589089" y="817570"/>
                  <a:pt x="575734" y="812800"/>
                </a:cubicBezTo>
                <a:cubicBezTo>
                  <a:pt x="568216" y="810115"/>
                  <a:pt x="564861" y="801062"/>
                  <a:pt x="558800" y="795867"/>
                </a:cubicBezTo>
                <a:cubicBezTo>
                  <a:pt x="554937" y="792556"/>
                  <a:pt x="550333" y="790222"/>
                  <a:pt x="546100" y="787400"/>
                </a:cubicBezTo>
                <a:cubicBezTo>
                  <a:pt x="544689" y="781756"/>
                  <a:pt x="545094" y="775308"/>
                  <a:pt x="541867" y="770467"/>
                </a:cubicBezTo>
                <a:cubicBezTo>
                  <a:pt x="539045" y="766234"/>
                  <a:pt x="533076" y="765257"/>
                  <a:pt x="529167" y="762000"/>
                </a:cubicBezTo>
                <a:cubicBezTo>
                  <a:pt x="524568" y="758167"/>
                  <a:pt x="521448" y="752621"/>
                  <a:pt x="516467" y="749300"/>
                </a:cubicBezTo>
                <a:cubicBezTo>
                  <a:pt x="507433" y="743277"/>
                  <a:pt x="471331" y="741012"/>
                  <a:pt x="469900" y="740833"/>
                </a:cubicBezTo>
                <a:cubicBezTo>
                  <a:pt x="441678" y="742244"/>
                  <a:pt x="413394" y="742720"/>
                  <a:pt x="385234" y="745067"/>
                </a:cubicBezTo>
                <a:cubicBezTo>
                  <a:pt x="379436" y="745550"/>
                  <a:pt x="374025" y="748259"/>
                  <a:pt x="368300" y="749300"/>
                </a:cubicBezTo>
                <a:cubicBezTo>
                  <a:pt x="358483" y="751085"/>
                  <a:pt x="348629" y="752964"/>
                  <a:pt x="338667" y="753533"/>
                </a:cubicBezTo>
                <a:cubicBezTo>
                  <a:pt x="299195" y="755789"/>
                  <a:pt x="259645" y="756356"/>
                  <a:pt x="220134" y="757767"/>
                </a:cubicBezTo>
                <a:cubicBezTo>
                  <a:pt x="215901" y="760589"/>
                  <a:pt x="211985" y="763958"/>
                  <a:pt x="207434" y="766233"/>
                </a:cubicBezTo>
                <a:cubicBezTo>
                  <a:pt x="187698" y="776101"/>
                  <a:pt x="172109" y="768410"/>
                  <a:pt x="148167" y="766233"/>
                </a:cubicBezTo>
                <a:cubicBezTo>
                  <a:pt x="142523" y="762000"/>
                  <a:pt x="136975" y="757634"/>
                  <a:pt x="131234" y="753533"/>
                </a:cubicBezTo>
                <a:cubicBezTo>
                  <a:pt x="127094" y="750576"/>
                  <a:pt x="122132" y="748664"/>
                  <a:pt x="118534" y="745067"/>
                </a:cubicBezTo>
                <a:cubicBezTo>
                  <a:pt x="114936" y="741469"/>
                  <a:pt x="113976" y="735624"/>
                  <a:pt x="110067" y="732367"/>
                </a:cubicBezTo>
                <a:cubicBezTo>
                  <a:pt x="105219" y="728327"/>
                  <a:pt x="98269" y="727568"/>
                  <a:pt x="93134" y="723900"/>
                </a:cubicBezTo>
                <a:cubicBezTo>
                  <a:pt x="88262" y="720420"/>
                  <a:pt x="85033" y="715033"/>
                  <a:pt x="80434" y="711200"/>
                </a:cubicBezTo>
                <a:cubicBezTo>
                  <a:pt x="76525" y="707943"/>
                  <a:pt x="71967" y="705555"/>
                  <a:pt x="67734" y="702733"/>
                </a:cubicBezTo>
                <a:cubicBezTo>
                  <a:pt x="70556" y="691444"/>
                  <a:pt x="72223" y="679802"/>
                  <a:pt x="76200" y="668867"/>
                </a:cubicBezTo>
                <a:cubicBezTo>
                  <a:pt x="80268" y="657680"/>
                  <a:pt x="90153" y="652124"/>
                  <a:pt x="97367" y="643467"/>
                </a:cubicBezTo>
                <a:cubicBezTo>
                  <a:pt x="100624" y="639558"/>
                  <a:pt x="103012" y="635000"/>
                  <a:pt x="105834" y="630767"/>
                </a:cubicBezTo>
                <a:cubicBezTo>
                  <a:pt x="104423" y="626534"/>
                  <a:pt x="103596" y="622058"/>
                  <a:pt x="101600" y="618067"/>
                </a:cubicBezTo>
                <a:cubicBezTo>
                  <a:pt x="95705" y="606277"/>
                  <a:pt x="89798" y="602031"/>
                  <a:pt x="80434" y="592667"/>
                </a:cubicBezTo>
                <a:cubicBezTo>
                  <a:pt x="81845" y="579967"/>
                  <a:pt x="78609" y="565818"/>
                  <a:pt x="84667" y="554567"/>
                </a:cubicBezTo>
                <a:cubicBezTo>
                  <a:pt x="89491" y="545607"/>
                  <a:pt x="110067" y="537633"/>
                  <a:pt x="110067" y="537633"/>
                </a:cubicBezTo>
                <a:cubicBezTo>
                  <a:pt x="111478" y="533400"/>
                  <a:pt x="115711" y="529166"/>
                  <a:pt x="114300" y="524933"/>
                </a:cubicBezTo>
                <a:cubicBezTo>
                  <a:pt x="112407" y="519253"/>
                  <a:pt x="106326" y="515909"/>
                  <a:pt x="101600" y="512233"/>
                </a:cubicBezTo>
                <a:cubicBezTo>
                  <a:pt x="93568" y="505986"/>
                  <a:pt x="83395" y="502495"/>
                  <a:pt x="76200" y="495300"/>
                </a:cubicBezTo>
                <a:cubicBezTo>
                  <a:pt x="60345" y="479445"/>
                  <a:pt x="69180" y="484493"/>
                  <a:pt x="50800" y="478367"/>
                </a:cubicBezTo>
                <a:cubicBezTo>
                  <a:pt x="36010" y="456180"/>
                  <a:pt x="39854" y="467846"/>
                  <a:pt x="46567" y="427567"/>
                </a:cubicBezTo>
                <a:cubicBezTo>
                  <a:pt x="47301" y="423165"/>
                  <a:pt x="48012" y="418352"/>
                  <a:pt x="50800" y="414867"/>
                </a:cubicBezTo>
                <a:cubicBezTo>
                  <a:pt x="53978" y="410894"/>
                  <a:pt x="59267" y="409222"/>
                  <a:pt x="63500" y="406400"/>
                </a:cubicBezTo>
                <a:cubicBezTo>
                  <a:pt x="64911" y="402167"/>
                  <a:pt x="69391" y="397843"/>
                  <a:pt x="67734" y="393700"/>
                </a:cubicBezTo>
                <a:cubicBezTo>
                  <a:pt x="65845" y="388976"/>
                  <a:pt x="58632" y="388831"/>
                  <a:pt x="55034" y="385233"/>
                </a:cubicBezTo>
                <a:cubicBezTo>
                  <a:pt x="50045" y="380244"/>
                  <a:pt x="46380" y="374080"/>
                  <a:pt x="42334" y="368300"/>
                </a:cubicBezTo>
                <a:cubicBezTo>
                  <a:pt x="36498" y="359964"/>
                  <a:pt x="25400" y="342900"/>
                  <a:pt x="25400" y="342900"/>
                </a:cubicBezTo>
                <a:cubicBezTo>
                  <a:pt x="23989" y="338667"/>
                  <a:pt x="23163" y="334191"/>
                  <a:pt x="21167" y="330200"/>
                </a:cubicBezTo>
                <a:cubicBezTo>
                  <a:pt x="9605" y="307076"/>
                  <a:pt x="14852" y="328213"/>
                  <a:pt x="8467" y="304800"/>
                </a:cubicBezTo>
                <a:cubicBezTo>
                  <a:pt x="5405" y="293574"/>
                  <a:pt x="0" y="270933"/>
                  <a:pt x="0" y="270933"/>
                </a:cubicBezTo>
                <a:cubicBezTo>
                  <a:pt x="8179" y="180980"/>
                  <a:pt x="-13730" y="249973"/>
                  <a:pt x="93134" y="228600"/>
                </a:cubicBezTo>
                <a:cubicBezTo>
                  <a:pt x="103112" y="226604"/>
                  <a:pt x="101600" y="208845"/>
                  <a:pt x="110067" y="203200"/>
                </a:cubicBezTo>
                <a:cubicBezTo>
                  <a:pt x="114300" y="200378"/>
                  <a:pt x="118858" y="197990"/>
                  <a:pt x="122767" y="194733"/>
                </a:cubicBezTo>
                <a:cubicBezTo>
                  <a:pt x="134990" y="184547"/>
                  <a:pt x="135609" y="181820"/>
                  <a:pt x="143934" y="169333"/>
                </a:cubicBezTo>
                <a:cubicBezTo>
                  <a:pt x="155183" y="113086"/>
                  <a:pt x="138870" y="198835"/>
                  <a:pt x="152400" y="97367"/>
                </a:cubicBezTo>
                <a:cubicBezTo>
                  <a:pt x="152990" y="92944"/>
                  <a:pt x="153003" y="87261"/>
                  <a:pt x="156634" y="84667"/>
                </a:cubicBezTo>
                <a:cubicBezTo>
                  <a:pt x="163896" y="79480"/>
                  <a:pt x="182034" y="76200"/>
                  <a:pt x="182034" y="76200"/>
                </a:cubicBezTo>
                <a:cubicBezTo>
                  <a:pt x="193323" y="77611"/>
                  <a:pt x="205725" y="75345"/>
                  <a:pt x="215900" y="80433"/>
                </a:cubicBezTo>
                <a:cubicBezTo>
                  <a:pt x="226610" y="85788"/>
                  <a:pt x="241300" y="105833"/>
                  <a:pt x="241300" y="105833"/>
                </a:cubicBezTo>
                <a:cubicBezTo>
                  <a:pt x="242711" y="110066"/>
                  <a:pt x="244308" y="114242"/>
                  <a:pt x="245534" y="118533"/>
                </a:cubicBezTo>
                <a:cubicBezTo>
                  <a:pt x="256173" y="155769"/>
                  <a:pt x="243844" y="117697"/>
                  <a:pt x="254000" y="148167"/>
                </a:cubicBezTo>
                <a:cubicBezTo>
                  <a:pt x="252589" y="155222"/>
                  <a:pt x="247492" y="162507"/>
                  <a:pt x="249767" y="169333"/>
                </a:cubicBezTo>
                <a:cubicBezTo>
                  <a:pt x="251178" y="173566"/>
                  <a:pt x="258005" y="173567"/>
                  <a:pt x="262467" y="173567"/>
                </a:cubicBezTo>
                <a:cubicBezTo>
                  <a:pt x="269662" y="173567"/>
                  <a:pt x="276578" y="170744"/>
                  <a:pt x="283634" y="169333"/>
                </a:cubicBezTo>
                <a:cubicBezTo>
                  <a:pt x="293665" y="154285"/>
                  <a:pt x="283634" y="136172"/>
                  <a:pt x="287867" y="131233"/>
                </a:cubicBezTo>
                <a:close/>
              </a:path>
            </a:pathLst>
          </a:cu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819C9DF9-69F7-41D0-8ECF-2D93D78B66F9}"/>
              </a:ext>
            </a:extLst>
          </p:cNvPr>
          <p:cNvSpPr txBox="1"/>
          <p:nvPr/>
        </p:nvSpPr>
        <p:spPr>
          <a:xfrm>
            <a:off x="1161477" y="2923188"/>
            <a:ext cx="2185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4) USA</a:t>
            </a:r>
            <a:b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2000" b="1" dirty="0">
                <a:solidFill>
                  <a:srgbClr val="203761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330 Million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8CF58CF0-2D0F-4805-97F6-4FB9118E8268}"/>
              </a:ext>
            </a:extLst>
          </p:cNvPr>
          <p:cNvSpPr txBox="1"/>
          <p:nvPr/>
        </p:nvSpPr>
        <p:spPr>
          <a:xfrm>
            <a:off x="933372" y="5132644"/>
            <a:ext cx="252608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3) UI Sufferers</a:t>
            </a:r>
            <a:br>
              <a:rPr lang="en-US" sz="32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</a:br>
            <a:r>
              <a:rPr lang="en-US" sz="32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400 Million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92BEDA3D-717C-4C2C-899F-E448638E3D0C}"/>
              </a:ext>
            </a:extLst>
          </p:cNvPr>
          <p:cNvSpPr txBox="1"/>
          <p:nvPr/>
        </p:nvSpPr>
        <p:spPr>
          <a:xfrm>
            <a:off x="1079769" y="6393353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Global forum on Incontinence, GFI</a:t>
            </a:r>
          </a:p>
        </p:txBody>
      </p:sp>
    </p:spTree>
    <p:extLst>
      <p:ext uri="{BB962C8B-B14F-4D97-AF65-F5344CB8AC3E}">
        <p14:creationId xmlns:p14="http://schemas.microsoft.com/office/powerpoint/2010/main" val="39306996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-39776396" y="-16459197"/>
            <a:ext cx="76091142" cy="42584913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" name="TextBox 260">
            <a:extLst>
              <a:ext uri="{FF2B5EF4-FFF2-40B4-BE49-F238E27FC236}">
                <a16:creationId xmlns:a16="http://schemas.microsoft.com/office/drawing/2014/main" id="{6EEBFD21-6F65-49F0-BDD9-564CCF633D1C}"/>
              </a:ext>
            </a:extLst>
          </p:cNvPr>
          <p:cNvSpPr txBox="1"/>
          <p:nvPr/>
        </p:nvSpPr>
        <p:spPr>
          <a:xfrm>
            <a:off x="864090" y="2627719"/>
            <a:ext cx="4417419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b="1" dirty="0">
                <a:solidFill>
                  <a:schemeClr val="accent2">
                    <a:lumMod val="75000"/>
                  </a:schemeClr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1.5 million</a:t>
            </a:r>
            <a:endParaRPr lang="en-US" sz="2800" b="1" dirty="0">
              <a:solidFill>
                <a:schemeClr val="accent2">
                  <a:lumMod val="75000"/>
                </a:schemeClr>
              </a:solidFill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3241D688-150B-4C93-BD49-92C8D775235C}"/>
              </a:ext>
            </a:extLst>
          </p:cNvPr>
          <p:cNvSpPr txBox="1"/>
          <p:nvPr/>
        </p:nvSpPr>
        <p:spPr>
          <a:xfrm>
            <a:off x="3141587" y="4165024"/>
            <a:ext cx="335057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IRAN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F391F656-E786-4199-B6F9-EB7079C49B40}"/>
              </a:ext>
            </a:extLst>
          </p:cNvPr>
          <p:cNvSpPr txBox="1"/>
          <p:nvPr/>
        </p:nvSpPr>
        <p:spPr>
          <a:xfrm>
            <a:off x="1031670" y="3721062"/>
            <a:ext cx="43253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Are suffering from UI in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935AD764-BCBF-4A82-9E11-38F716FD69AA}"/>
              </a:ext>
            </a:extLst>
          </p:cNvPr>
          <p:cNvSpPr txBox="1"/>
          <p:nvPr/>
        </p:nvSpPr>
        <p:spPr>
          <a:xfrm>
            <a:off x="1334308" y="6408416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Penetration study 2022</a:t>
            </a:r>
          </a:p>
        </p:txBody>
      </p:sp>
    </p:spTree>
    <p:extLst>
      <p:ext uri="{BB962C8B-B14F-4D97-AF65-F5344CB8AC3E}">
        <p14:creationId xmlns:p14="http://schemas.microsoft.com/office/powerpoint/2010/main" val="602774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119;p68">
            <a:extLst>
              <a:ext uri="{FF2B5EF4-FFF2-40B4-BE49-F238E27FC236}">
                <a16:creationId xmlns:a16="http://schemas.microsoft.com/office/drawing/2014/main" id="{5E58EBE7-CBE4-4451-B678-2AFFD8A44280}"/>
              </a:ext>
            </a:extLst>
          </p:cNvPr>
          <p:cNvGrpSpPr/>
          <p:nvPr/>
        </p:nvGrpSpPr>
        <p:grpSpPr>
          <a:xfrm>
            <a:off x="-39776396" y="-16459197"/>
            <a:ext cx="76091142" cy="42584913"/>
            <a:chOff x="2654821" y="2311071"/>
            <a:chExt cx="2279715" cy="1262120"/>
          </a:xfrm>
          <a:solidFill>
            <a:schemeClr val="bg1">
              <a:lumMod val="85000"/>
            </a:schemeClr>
          </a:solidFill>
        </p:grpSpPr>
        <p:grpSp>
          <p:nvGrpSpPr>
            <p:cNvPr id="3" name="Google Shape;1120;p68">
              <a:extLst>
                <a:ext uri="{FF2B5EF4-FFF2-40B4-BE49-F238E27FC236}">
                  <a16:creationId xmlns:a16="http://schemas.microsoft.com/office/drawing/2014/main" id="{E16CB783-7FC0-40B6-93CB-04EB99D03177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  <a:grpFill/>
          </p:grpSpPr>
          <p:sp>
            <p:nvSpPr>
              <p:cNvPr id="258" name="Google Shape;1121;p68">
                <a:extLst>
                  <a:ext uri="{FF2B5EF4-FFF2-40B4-BE49-F238E27FC236}">
                    <a16:creationId xmlns:a16="http://schemas.microsoft.com/office/drawing/2014/main" id="{E1839B6E-B87F-489A-8705-70C4469371B5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59" name="Google Shape;1122;p68">
                <a:extLst>
                  <a:ext uri="{FF2B5EF4-FFF2-40B4-BE49-F238E27FC236}">
                    <a16:creationId xmlns:a16="http://schemas.microsoft.com/office/drawing/2014/main" id="{B8F05FBF-BB24-4B95-ABD0-4D149F9A2E61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1123;p68">
              <a:extLst>
                <a:ext uri="{FF2B5EF4-FFF2-40B4-BE49-F238E27FC236}">
                  <a16:creationId xmlns:a16="http://schemas.microsoft.com/office/drawing/2014/main" id="{F50D49B9-A5FF-490F-9FB2-153752138667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  <a:grpFill/>
          </p:grpSpPr>
          <p:sp>
            <p:nvSpPr>
              <p:cNvPr id="250" name="Google Shape;1124;p68">
                <a:extLst>
                  <a:ext uri="{FF2B5EF4-FFF2-40B4-BE49-F238E27FC236}">
                    <a16:creationId xmlns:a16="http://schemas.microsoft.com/office/drawing/2014/main" id="{887B3618-29BC-4C81-8629-1EF0F4F6CCBE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51" name="Google Shape;1125;p68">
                <a:extLst>
                  <a:ext uri="{FF2B5EF4-FFF2-40B4-BE49-F238E27FC236}">
                    <a16:creationId xmlns:a16="http://schemas.microsoft.com/office/drawing/2014/main" id="{EA970301-1573-481E-9CBC-A5CAD9ED0BC5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  <a:grpFill/>
            </p:grpSpPr>
            <p:sp>
              <p:nvSpPr>
                <p:cNvPr id="252" name="Google Shape;1126;p68">
                  <a:extLst>
                    <a:ext uri="{FF2B5EF4-FFF2-40B4-BE49-F238E27FC236}">
                      <a16:creationId xmlns:a16="http://schemas.microsoft.com/office/drawing/2014/main" id="{3498D014-DA4D-40CF-A403-320979DACC52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</p:sp>
            <p:sp>
              <p:nvSpPr>
                <p:cNvPr id="253" name="Google Shape;1127;p68">
                  <a:extLst>
                    <a:ext uri="{FF2B5EF4-FFF2-40B4-BE49-F238E27FC236}">
                      <a16:creationId xmlns:a16="http://schemas.microsoft.com/office/drawing/2014/main" id="{1FD63E1D-2C11-40D4-B08C-0BF027332EE8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1128;p68">
                  <a:extLst>
                    <a:ext uri="{FF2B5EF4-FFF2-40B4-BE49-F238E27FC236}">
                      <a16:creationId xmlns:a16="http://schemas.microsoft.com/office/drawing/2014/main" id="{B6B566B5-3031-4117-9A3F-3BA12B5A35D9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1129;p68">
                  <a:extLst>
                    <a:ext uri="{FF2B5EF4-FFF2-40B4-BE49-F238E27FC236}">
                      <a16:creationId xmlns:a16="http://schemas.microsoft.com/office/drawing/2014/main" id="{FEDA8767-1B5C-4167-B51D-6C77D9C13BBD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1130;p68">
                  <a:extLst>
                    <a:ext uri="{FF2B5EF4-FFF2-40B4-BE49-F238E27FC236}">
                      <a16:creationId xmlns:a16="http://schemas.microsoft.com/office/drawing/2014/main" id="{EBB24757-9FCF-46A8-91D2-4C0E814FEDCC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57" name="Google Shape;1131;p68">
                  <a:extLst>
                    <a:ext uri="{FF2B5EF4-FFF2-40B4-BE49-F238E27FC236}">
                      <a16:creationId xmlns:a16="http://schemas.microsoft.com/office/drawing/2014/main" id="{0D928D22-6FC2-468A-95CA-53E16ACDAA36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" name="Google Shape;1132;p68">
              <a:extLst>
                <a:ext uri="{FF2B5EF4-FFF2-40B4-BE49-F238E27FC236}">
                  <a16:creationId xmlns:a16="http://schemas.microsoft.com/office/drawing/2014/main" id="{9D3FA2C4-602E-40AB-AF87-DEE73583D4AD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  <a:grpFill/>
          </p:grpSpPr>
          <p:sp>
            <p:nvSpPr>
              <p:cNvPr id="248" name="Google Shape;1133;p68">
                <a:extLst>
                  <a:ext uri="{FF2B5EF4-FFF2-40B4-BE49-F238E27FC236}">
                    <a16:creationId xmlns:a16="http://schemas.microsoft.com/office/drawing/2014/main" id="{1801CDC2-5B52-43DC-9EED-B73BE4ED3FB9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9" name="Google Shape;1134;p68">
                <a:extLst>
                  <a:ext uri="{FF2B5EF4-FFF2-40B4-BE49-F238E27FC236}">
                    <a16:creationId xmlns:a16="http://schemas.microsoft.com/office/drawing/2014/main" id="{CF66A5BD-3110-44E7-8F7C-1075B6B46948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1135;p68">
              <a:extLst>
                <a:ext uri="{FF2B5EF4-FFF2-40B4-BE49-F238E27FC236}">
                  <a16:creationId xmlns:a16="http://schemas.microsoft.com/office/drawing/2014/main" id="{9BDE2460-9E52-449A-AF4E-3AA50C703734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  <a:grpFill/>
          </p:grpSpPr>
          <p:sp>
            <p:nvSpPr>
              <p:cNvPr id="242" name="Google Shape;1136;p68">
                <a:extLst>
                  <a:ext uri="{FF2B5EF4-FFF2-40B4-BE49-F238E27FC236}">
                    <a16:creationId xmlns:a16="http://schemas.microsoft.com/office/drawing/2014/main" id="{62E8F64A-CA83-4CDD-BC24-FB4ABDA8A747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43" name="Google Shape;1137;p68">
                <a:extLst>
                  <a:ext uri="{FF2B5EF4-FFF2-40B4-BE49-F238E27FC236}">
                    <a16:creationId xmlns:a16="http://schemas.microsoft.com/office/drawing/2014/main" id="{93159F7C-26DF-48EB-98DE-66A4FFB69812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1138;p68">
                <a:extLst>
                  <a:ext uri="{FF2B5EF4-FFF2-40B4-BE49-F238E27FC236}">
                    <a16:creationId xmlns:a16="http://schemas.microsoft.com/office/drawing/2014/main" id="{283F6D29-E361-44AA-A871-77CDCB0606C6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1139;p68">
                <a:extLst>
                  <a:ext uri="{FF2B5EF4-FFF2-40B4-BE49-F238E27FC236}">
                    <a16:creationId xmlns:a16="http://schemas.microsoft.com/office/drawing/2014/main" id="{B1BCEB5A-F8D3-4029-9F79-96D1181562F3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1140;p68">
                <a:extLst>
                  <a:ext uri="{FF2B5EF4-FFF2-40B4-BE49-F238E27FC236}">
                    <a16:creationId xmlns:a16="http://schemas.microsoft.com/office/drawing/2014/main" id="{FDE4143C-1E9A-4434-8C99-968CC1B26BEE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1141;p68">
                <a:extLst>
                  <a:ext uri="{FF2B5EF4-FFF2-40B4-BE49-F238E27FC236}">
                    <a16:creationId xmlns:a16="http://schemas.microsoft.com/office/drawing/2014/main" id="{67163C0E-F398-42B3-BDD6-6E1C9D0ACEE1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1142;p68">
              <a:extLst>
                <a:ext uri="{FF2B5EF4-FFF2-40B4-BE49-F238E27FC236}">
                  <a16:creationId xmlns:a16="http://schemas.microsoft.com/office/drawing/2014/main" id="{C0820A0E-ED49-4B14-9339-F507544559C9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  <a:grpFill/>
          </p:grpSpPr>
          <p:sp>
            <p:nvSpPr>
              <p:cNvPr id="240" name="Google Shape;1143;p68">
                <a:extLst>
                  <a:ext uri="{FF2B5EF4-FFF2-40B4-BE49-F238E27FC236}">
                    <a16:creationId xmlns:a16="http://schemas.microsoft.com/office/drawing/2014/main" id="{57E38C19-6E1B-4E13-A77D-44F14854A2F9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1144;p68">
                <a:extLst>
                  <a:ext uri="{FF2B5EF4-FFF2-40B4-BE49-F238E27FC236}">
                    <a16:creationId xmlns:a16="http://schemas.microsoft.com/office/drawing/2014/main" id="{DE815112-ED8B-49A6-9CD3-E1E5465695E5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8" name="Google Shape;1145;p68">
              <a:extLst>
                <a:ext uri="{FF2B5EF4-FFF2-40B4-BE49-F238E27FC236}">
                  <a16:creationId xmlns:a16="http://schemas.microsoft.com/office/drawing/2014/main" id="{A47A07DF-2A1E-4F7D-AEF0-542DDFDC01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  <a:grpFill/>
          </p:grpSpPr>
          <p:sp>
            <p:nvSpPr>
              <p:cNvPr id="237" name="Google Shape;1146;p68">
                <a:extLst>
                  <a:ext uri="{FF2B5EF4-FFF2-40B4-BE49-F238E27FC236}">
                    <a16:creationId xmlns:a16="http://schemas.microsoft.com/office/drawing/2014/main" id="{40A563B2-EAC3-4074-B41C-5DA22A83D0A0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1147;p68">
                <a:extLst>
                  <a:ext uri="{FF2B5EF4-FFF2-40B4-BE49-F238E27FC236}">
                    <a16:creationId xmlns:a16="http://schemas.microsoft.com/office/drawing/2014/main" id="{A8B1110B-9117-4C96-8EC6-2E87B5D94952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9" name="Google Shape;1148;p68">
                <a:extLst>
                  <a:ext uri="{FF2B5EF4-FFF2-40B4-BE49-F238E27FC236}">
                    <a16:creationId xmlns:a16="http://schemas.microsoft.com/office/drawing/2014/main" id="{EF7C2FE4-CC6E-4E0A-82BC-A747EE6CD6A0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9" name="Google Shape;1149;p68">
              <a:extLst>
                <a:ext uri="{FF2B5EF4-FFF2-40B4-BE49-F238E27FC236}">
                  <a16:creationId xmlns:a16="http://schemas.microsoft.com/office/drawing/2014/main" id="{79CBBB20-68D0-4643-965D-3AF4EAC2A951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  <a:grpFill/>
          </p:grpSpPr>
          <p:sp>
            <p:nvSpPr>
              <p:cNvPr id="235" name="Google Shape;1150;p68">
                <a:extLst>
                  <a:ext uri="{FF2B5EF4-FFF2-40B4-BE49-F238E27FC236}">
                    <a16:creationId xmlns:a16="http://schemas.microsoft.com/office/drawing/2014/main" id="{597AA28B-F8DA-4C60-95A7-93EF84FAED3C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1151;p68">
                <a:extLst>
                  <a:ext uri="{FF2B5EF4-FFF2-40B4-BE49-F238E27FC236}">
                    <a16:creationId xmlns:a16="http://schemas.microsoft.com/office/drawing/2014/main" id="{0A134ABA-3DEB-4352-99C9-F9113C90F27A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</p:grpSp>
        <p:grpSp>
          <p:nvGrpSpPr>
            <p:cNvPr id="10" name="Google Shape;1152;p68">
              <a:extLst>
                <a:ext uri="{FF2B5EF4-FFF2-40B4-BE49-F238E27FC236}">
                  <a16:creationId xmlns:a16="http://schemas.microsoft.com/office/drawing/2014/main" id="{8B7D3B2E-228D-45F4-A5C5-8843F87BD096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  <a:grpFill/>
          </p:grpSpPr>
          <p:sp>
            <p:nvSpPr>
              <p:cNvPr id="233" name="Google Shape;1153;p68">
                <a:extLst>
                  <a:ext uri="{FF2B5EF4-FFF2-40B4-BE49-F238E27FC236}">
                    <a16:creationId xmlns:a16="http://schemas.microsoft.com/office/drawing/2014/main" id="{094636D0-68B2-4BB8-B578-D26E0609FAAE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34" name="Google Shape;1154;p68">
                <a:extLst>
                  <a:ext uri="{FF2B5EF4-FFF2-40B4-BE49-F238E27FC236}">
                    <a16:creationId xmlns:a16="http://schemas.microsoft.com/office/drawing/2014/main" id="{AE7FABE9-3718-4402-A4BB-3F4B49CE98DC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155;p68">
              <a:extLst>
                <a:ext uri="{FF2B5EF4-FFF2-40B4-BE49-F238E27FC236}">
                  <a16:creationId xmlns:a16="http://schemas.microsoft.com/office/drawing/2014/main" id="{F9DB575D-3AE0-4002-A109-7344293DB45D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  <a:grpFill/>
          </p:grpSpPr>
          <p:sp>
            <p:nvSpPr>
              <p:cNvPr id="229" name="Google Shape;1156;p68">
                <a:extLst>
                  <a:ext uri="{FF2B5EF4-FFF2-40B4-BE49-F238E27FC236}">
                    <a16:creationId xmlns:a16="http://schemas.microsoft.com/office/drawing/2014/main" id="{68AEFF50-78E0-4E94-BAD3-74FD4630A99C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grpSp>
            <p:nvGrpSpPr>
              <p:cNvPr id="230" name="Google Shape;1157;p68">
                <a:extLst>
                  <a:ext uri="{FF2B5EF4-FFF2-40B4-BE49-F238E27FC236}">
                    <a16:creationId xmlns:a16="http://schemas.microsoft.com/office/drawing/2014/main" id="{E202E4C0-9861-4D6B-AB6F-9516A892A1C4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  <a:grpFill/>
            </p:grpSpPr>
            <p:sp>
              <p:nvSpPr>
                <p:cNvPr id="231" name="Google Shape;1158;p68">
                  <a:extLst>
                    <a:ext uri="{FF2B5EF4-FFF2-40B4-BE49-F238E27FC236}">
                      <a16:creationId xmlns:a16="http://schemas.microsoft.com/office/drawing/2014/main" id="{84D8759C-2C21-40D7-95BA-0A8FB8B4D68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1159;p68">
                  <a:extLst>
                    <a:ext uri="{FF2B5EF4-FFF2-40B4-BE49-F238E27FC236}">
                      <a16:creationId xmlns:a16="http://schemas.microsoft.com/office/drawing/2014/main" id="{EE2FBC3D-9385-49CB-B32C-DD2F00B97CFF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1160;p68">
              <a:extLst>
                <a:ext uri="{FF2B5EF4-FFF2-40B4-BE49-F238E27FC236}">
                  <a16:creationId xmlns:a16="http://schemas.microsoft.com/office/drawing/2014/main" id="{9BC27C14-1990-486C-A285-72250ABA718C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  <a:grpFill/>
          </p:grpSpPr>
          <p:sp>
            <p:nvSpPr>
              <p:cNvPr id="227" name="Google Shape;1161;p68">
                <a:extLst>
                  <a:ext uri="{FF2B5EF4-FFF2-40B4-BE49-F238E27FC236}">
                    <a16:creationId xmlns:a16="http://schemas.microsoft.com/office/drawing/2014/main" id="{E772F3A9-7336-42B1-B7BB-199BAAE41BD1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8" name="Google Shape;1162;p68">
                <a:extLst>
                  <a:ext uri="{FF2B5EF4-FFF2-40B4-BE49-F238E27FC236}">
                    <a16:creationId xmlns:a16="http://schemas.microsoft.com/office/drawing/2014/main" id="{10EEB8E0-1E80-4F1E-B992-BEF2D8CBC980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3" name="Google Shape;1163;p68">
              <a:extLst>
                <a:ext uri="{FF2B5EF4-FFF2-40B4-BE49-F238E27FC236}">
                  <a16:creationId xmlns:a16="http://schemas.microsoft.com/office/drawing/2014/main" id="{AAFC1998-EF66-4F4C-A0DD-05269A8298C4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  <a:grpFill/>
          </p:grpSpPr>
          <p:sp>
            <p:nvSpPr>
              <p:cNvPr id="225" name="Google Shape;1164;p68">
                <a:extLst>
                  <a:ext uri="{FF2B5EF4-FFF2-40B4-BE49-F238E27FC236}">
                    <a16:creationId xmlns:a16="http://schemas.microsoft.com/office/drawing/2014/main" id="{26A6DC07-D462-4B80-B4F0-C671DDE74D02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6" name="Google Shape;1165;p68">
                <a:extLst>
                  <a:ext uri="{FF2B5EF4-FFF2-40B4-BE49-F238E27FC236}">
                    <a16:creationId xmlns:a16="http://schemas.microsoft.com/office/drawing/2014/main" id="{9F16C69A-2355-442B-BD04-B1FDE18E754A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166;p68">
              <a:extLst>
                <a:ext uri="{FF2B5EF4-FFF2-40B4-BE49-F238E27FC236}">
                  <a16:creationId xmlns:a16="http://schemas.microsoft.com/office/drawing/2014/main" id="{81A7781E-C65A-477E-BEFD-ABB435218D5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  <a:grpFill/>
          </p:grpSpPr>
          <p:sp>
            <p:nvSpPr>
              <p:cNvPr id="223" name="Google Shape;1167;p68">
                <a:extLst>
                  <a:ext uri="{FF2B5EF4-FFF2-40B4-BE49-F238E27FC236}">
                    <a16:creationId xmlns:a16="http://schemas.microsoft.com/office/drawing/2014/main" id="{1908FDFC-837F-47C0-B81D-61023B1CC6A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</p:sp>
          <p:sp>
            <p:nvSpPr>
              <p:cNvPr id="224" name="Google Shape;1168;p68">
                <a:extLst>
                  <a:ext uri="{FF2B5EF4-FFF2-40B4-BE49-F238E27FC236}">
                    <a16:creationId xmlns:a16="http://schemas.microsoft.com/office/drawing/2014/main" id="{6CA942E1-69C8-4B22-85A4-18ACF50CD97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1169;p68">
              <a:extLst>
                <a:ext uri="{FF2B5EF4-FFF2-40B4-BE49-F238E27FC236}">
                  <a16:creationId xmlns:a16="http://schemas.microsoft.com/office/drawing/2014/main" id="{6752F6A6-B4B0-4F0D-9E60-69F9B9B804A5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70;p68">
              <a:extLst>
                <a:ext uri="{FF2B5EF4-FFF2-40B4-BE49-F238E27FC236}">
                  <a16:creationId xmlns:a16="http://schemas.microsoft.com/office/drawing/2014/main" id="{52C92B64-39B9-4C01-8C45-9978F013F95F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71;p68">
              <a:extLst>
                <a:ext uri="{FF2B5EF4-FFF2-40B4-BE49-F238E27FC236}">
                  <a16:creationId xmlns:a16="http://schemas.microsoft.com/office/drawing/2014/main" id="{E449091E-778C-48AC-8D06-7FB45E5DD4A0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8" name="Google Shape;1172;p68">
              <a:extLst>
                <a:ext uri="{FF2B5EF4-FFF2-40B4-BE49-F238E27FC236}">
                  <a16:creationId xmlns:a16="http://schemas.microsoft.com/office/drawing/2014/main" id="{451C7F97-ACDF-46D6-958C-631B1629012B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  <a:grpFill/>
          </p:grpSpPr>
          <p:sp>
            <p:nvSpPr>
              <p:cNvPr id="207" name="Google Shape;1173;p68">
                <a:extLst>
                  <a:ext uri="{FF2B5EF4-FFF2-40B4-BE49-F238E27FC236}">
                    <a16:creationId xmlns:a16="http://schemas.microsoft.com/office/drawing/2014/main" id="{AADDC0BF-C230-45AE-A80E-88AA51D15C62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1174;p68">
                <a:extLst>
                  <a:ext uri="{FF2B5EF4-FFF2-40B4-BE49-F238E27FC236}">
                    <a16:creationId xmlns:a16="http://schemas.microsoft.com/office/drawing/2014/main" id="{86477435-EDBD-479C-83B4-716973E2DD34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1175;p68">
                <a:extLst>
                  <a:ext uri="{FF2B5EF4-FFF2-40B4-BE49-F238E27FC236}">
                    <a16:creationId xmlns:a16="http://schemas.microsoft.com/office/drawing/2014/main" id="{60720DF6-E1DC-4A87-8549-5E21AA582D92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1176;p68">
                <a:extLst>
                  <a:ext uri="{FF2B5EF4-FFF2-40B4-BE49-F238E27FC236}">
                    <a16:creationId xmlns:a16="http://schemas.microsoft.com/office/drawing/2014/main" id="{303BC722-08EC-4313-B24E-4800E564861D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1177;p68">
                <a:extLst>
                  <a:ext uri="{FF2B5EF4-FFF2-40B4-BE49-F238E27FC236}">
                    <a16:creationId xmlns:a16="http://schemas.microsoft.com/office/drawing/2014/main" id="{695B7C8B-80CA-43F4-BD8E-DC1C5BC8B17D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1178;p68">
                <a:extLst>
                  <a:ext uri="{FF2B5EF4-FFF2-40B4-BE49-F238E27FC236}">
                    <a16:creationId xmlns:a16="http://schemas.microsoft.com/office/drawing/2014/main" id="{AC1AAB8B-6116-478B-8496-5D5952B06587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1179;p68">
                <a:extLst>
                  <a:ext uri="{FF2B5EF4-FFF2-40B4-BE49-F238E27FC236}">
                    <a16:creationId xmlns:a16="http://schemas.microsoft.com/office/drawing/2014/main" id="{2219D947-F42A-4AB2-973B-2D48F079474C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1180;p68">
                <a:extLst>
                  <a:ext uri="{FF2B5EF4-FFF2-40B4-BE49-F238E27FC236}">
                    <a16:creationId xmlns:a16="http://schemas.microsoft.com/office/drawing/2014/main" id="{392BBF02-8555-4B2A-9808-2061C2330DB4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1181;p68">
                <a:extLst>
                  <a:ext uri="{FF2B5EF4-FFF2-40B4-BE49-F238E27FC236}">
                    <a16:creationId xmlns:a16="http://schemas.microsoft.com/office/drawing/2014/main" id="{C472F084-7838-46B3-855C-387F8FE85F94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1182;p68">
                <a:extLst>
                  <a:ext uri="{FF2B5EF4-FFF2-40B4-BE49-F238E27FC236}">
                    <a16:creationId xmlns:a16="http://schemas.microsoft.com/office/drawing/2014/main" id="{912D7983-6B24-4CB4-99B9-602518495C1B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1183;p68">
                <a:extLst>
                  <a:ext uri="{FF2B5EF4-FFF2-40B4-BE49-F238E27FC236}">
                    <a16:creationId xmlns:a16="http://schemas.microsoft.com/office/drawing/2014/main" id="{A58D8704-F706-4CE0-BE02-D87342E6D781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1184;p68">
                <a:extLst>
                  <a:ext uri="{FF2B5EF4-FFF2-40B4-BE49-F238E27FC236}">
                    <a16:creationId xmlns:a16="http://schemas.microsoft.com/office/drawing/2014/main" id="{D5B028A2-A06D-4B3D-BBE0-0525C7FC2C9A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1185;p68">
                <a:extLst>
                  <a:ext uri="{FF2B5EF4-FFF2-40B4-BE49-F238E27FC236}">
                    <a16:creationId xmlns:a16="http://schemas.microsoft.com/office/drawing/2014/main" id="{18548789-F4F6-416A-B251-61B33C6EB736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1186;p68">
                <a:extLst>
                  <a:ext uri="{FF2B5EF4-FFF2-40B4-BE49-F238E27FC236}">
                    <a16:creationId xmlns:a16="http://schemas.microsoft.com/office/drawing/2014/main" id="{1D54C83A-9FC1-406C-A504-5BE467C1553A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1187;p68">
                <a:extLst>
                  <a:ext uri="{FF2B5EF4-FFF2-40B4-BE49-F238E27FC236}">
                    <a16:creationId xmlns:a16="http://schemas.microsoft.com/office/drawing/2014/main" id="{95B9A94B-C505-4D43-B395-750F2C694739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1188;p68">
                <a:extLst>
                  <a:ext uri="{FF2B5EF4-FFF2-40B4-BE49-F238E27FC236}">
                    <a16:creationId xmlns:a16="http://schemas.microsoft.com/office/drawing/2014/main" id="{0F0D9AFA-7117-440F-B32E-A849E5392F8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9" name="Google Shape;1189;p68">
              <a:extLst>
                <a:ext uri="{FF2B5EF4-FFF2-40B4-BE49-F238E27FC236}">
                  <a16:creationId xmlns:a16="http://schemas.microsoft.com/office/drawing/2014/main" id="{62DF0A95-A242-4967-9C35-5C97DC1A35C4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90;p68">
              <a:extLst>
                <a:ext uri="{FF2B5EF4-FFF2-40B4-BE49-F238E27FC236}">
                  <a16:creationId xmlns:a16="http://schemas.microsoft.com/office/drawing/2014/main" id="{3829EFEC-FB34-4710-ACFB-2D5355683D49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91;p68">
              <a:extLst>
                <a:ext uri="{FF2B5EF4-FFF2-40B4-BE49-F238E27FC236}">
                  <a16:creationId xmlns:a16="http://schemas.microsoft.com/office/drawing/2014/main" id="{BA7CB4BD-BCFB-493A-9132-7398F3F1B914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92;p68">
              <a:extLst>
                <a:ext uri="{FF2B5EF4-FFF2-40B4-BE49-F238E27FC236}">
                  <a16:creationId xmlns:a16="http://schemas.microsoft.com/office/drawing/2014/main" id="{0C6DEB73-36DD-4C1A-8A3D-4E586B62DE49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93;p68">
              <a:extLst>
                <a:ext uri="{FF2B5EF4-FFF2-40B4-BE49-F238E27FC236}">
                  <a16:creationId xmlns:a16="http://schemas.microsoft.com/office/drawing/2014/main" id="{76CC5F40-4115-480E-B5B4-825938EA9603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94;p68">
              <a:extLst>
                <a:ext uri="{FF2B5EF4-FFF2-40B4-BE49-F238E27FC236}">
                  <a16:creationId xmlns:a16="http://schemas.microsoft.com/office/drawing/2014/main" id="{BB2A6080-5C99-4351-8740-CC309416DA1F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95;p68">
              <a:extLst>
                <a:ext uri="{FF2B5EF4-FFF2-40B4-BE49-F238E27FC236}">
                  <a16:creationId xmlns:a16="http://schemas.microsoft.com/office/drawing/2014/main" id="{F484185D-6B5B-4001-9EFF-65ED9C9F9CD4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96;p68">
              <a:extLst>
                <a:ext uri="{FF2B5EF4-FFF2-40B4-BE49-F238E27FC236}">
                  <a16:creationId xmlns:a16="http://schemas.microsoft.com/office/drawing/2014/main" id="{34F52DC8-A45D-4392-9A2D-FCFE9E57DFEE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97;p68">
              <a:extLst>
                <a:ext uri="{FF2B5EF4-FFF2-40B4-BE49-F238E27FC236}">
                  <a16:creationId xmlns:a16="http://schemas.microsoft.com/office/drawing/2014/main" id="{CE54E877-8C56-4DA6-998C-DA81F2D06A0E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98;p68">
              <a:extLst>
                <a:ext uri="{FF2B5EF4-FFF2-40B4-BE49-F238E27FC236}">
                  <a16:creationId xmlns:a16="http://schemas.microsoft.com/office/drawing/2014/main" id="{BEF8CAB3-D06D-492C-A4C9-D11F9E6B269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99;p68">
              <a:extLst>
                <a:ext uri="{FF2B5EF4-FFF2-40B4-BE49-F238E27FC236}">
                  <a16:creationId xmlns:a16="http://schemas.microsoft.com/office/drawing/2014/main" id="{F5F9E160-9D12-4789-8CFD-6E7C79AD09DE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200;p68">
              <a:extLst>
                <a:ext uri="{FF2B5EF4-FFF2-40B4-BE49-F238E27FC236}">
                  <a16:creationId xmlns:a16="http://schemas.microsoft.com/office/drawing/2014/main" id="{A6B2C4EC-FFD3-40FA-8D47-CDA4C6C3C8BC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201;p68">
              <a:extLst>
                <a:ext uri="{FF2B5EF4-FFF2-40B4-BE49-F238E27FC236}">
                  <a16:creationId xmlns:a16="http://schemas.microsoft.com/office/drawing/2014/main" id="{C36A1393-B376-442B-B2DF-991EE9BB74EC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202;p68">
              <a:extLst>
                <a:ext uri="{FF2B5EF4-FFF2-40B4-BE49-F238E27FC236}">
                  <a16:creationId xmlns:a16="http://schemas.microsoft.com/office/drawing/2014/main" id="{F4B9C624-7DAA-42B9-8E3C-8AA2B7C77915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203;p68">
              <a:extLst>
                <a:ext uri="{FF2B5EF4-FFF2-40B4-BE49-F238E27FC236}">
                  <a16:creationId xmlns:a16="http://schemas.microsoft.com/office/drawing/2014/main" id="{1CE539AC-29A0-4F2A-8353-4D8D89EF7DDE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204;p68">
              <a:extLst>
                <a:ext uri="{FF2B5EF4-FFF2-40B4-BE49-F238E27FC236}">
                  <a16:creationId xmlns:a16="http://schemas.microsoft.com/office/drawing/2014/main" id="{57A47E32-7CE7-4AC9-BC28-FF3B75B3C470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205;p68">
              <a:extLst>
                <a:ext uri="{FF2B5EF4-FFF2-40B4-BE49-F238E27FC236}">
                  <a16:creationId xmlns:a16="http://schemas.microsoft.com/office/drawing/2014/main" id="{670FD4CF-5116-4DA0-9C7C-9EDD4ACEFA6F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206;p68">
              <a:extLst>
                <a:ext uri="{FF2B5EF4-FFF2-40B4-BE49-F238E27FC236}">
                  <a16:creationId xmlns:a16="http://schemas.microsoft.com/office/drawing/2014/main" id="{17E794C7-7BDA-48FB-A2CC-DAA1535DEF2D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207;p68">
              <a:extLst>
                <a:ext uri="{FF2B5EF4-FFF2-40B4-BE49-F238E27FC236}">
                  <a16:creationId xmlns:a16="http://schemas.microsoft.com/office/drawing/2014/main" id="{40A5CAF1-C17B-443F-B4D0-8DEF6E79D3A2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208;p68">
              <a:extLst>
                <a:ext uri="{FF2B5EF4-FFF2-40B4-BE49-F238E27FC236}">
                  <a16:creationId xmlns:a16="http://schemas.microsoft.com/office/drawing/2014/main" id="{997EA9F0-1D1E-41C9-925E-346262A0046F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9" name="Google Shape;1209;p68">
              <a:extLst>
                <a:ext uri="{FF2B5EF4-FFF2-40B4-BE49-F238E27FC236}">
                  <a16:creationId xmlns:a16="http://schemas.microsoft.com/office/drawing/2014/main" id="{BB9A23A0-9BC7-49EE-8D86-6713785E3C1B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40" name="Google Shape;1210;p68">
              <a:extLst>
                <a:ext uri="{FF2B5EF4-FFF2-40B4-BE49-F238E27FC236}">
                  <a16:creationId xmlns:a16="http://schemas.microsoft.com/office/drawing/2014/main" id="{B206808F-9CBF-4114-AC84-02FC4367B9CB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" name="Google Shape;1211;p68">
              <a:extLst>
                <a:ext uri="{FF2B5EF4-FFF2-40B4-BE49-F238E27FC236}">
                  <a16:creationId xmlns:a16="http://schemas.microsoft.com/office/drawing/2014/main" id="{DE5DE59B-EC98-4969-B16F-B0ACB2352124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  <a:grpFill/>
          </p:grpSpPr>
          <p:sp>
            <p:nvSpPr>
              <p:cNvPr id="205" name="Google Shape;1212;p68">
                <a:extLst>
                  <a:ext uri="{FF2B5EF4-FFF2-40B4-BE49-F238E27FC236}">
                    <a16:creationId xmlns:a16="http://schemas.microsoft.com/office/drawing/2014/main" id="{DD91363D-63D5-4B64-82E9-57D90FC47C51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1213;p68">
                <a:extLst>
                  <a:ext uri="{FF2B5EF4-FFF2-40B4-BE49-F238E27FC236}">
                    <a16:creationId xmlns:a16="http://schemas.microsoft.com/office/drawing/2014/main" id="{E43BF779-D1B1-4195-8CEA-1AFB64D6FF4A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" name="Google Shape;1214;p68">
              <a:extLst>
                <a:ext uri="{FF2B5EF4-FFF2-40B4-BE49-F238E27FC236}">
                  <a16:creationId xmlns:a16="http://schemas.microsoft.com/office/drawing/2014/main" id="{7F3AD6CE-67F7-4B5C-9043-CD4EDF11ECCD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" name="Google Shape;1215;p68">
              <a:extLst>
                <a:ext uri="{FF2B5EF4-FFF2-40B4-BE49-F238E27FC236}">
                  <a16:creationId xmlns:a16="http://schemas.microsoft.com/office/drawing/2014/main" id="{289704A7-E44C-4C10-8469-AE9C9057AD2E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  <a:grpFill/>
          </p:grpSpPr>
          <p:sp>
            <p:nvSpPr>
              <p:cNvPr id="201" name="Google Shape;1216;p68">
                <a:extLst>
                  <a:ext uri="{FF2B5EF4-FFF2-40B4-BE49-F238E27FC236}">
                    <a16:creationId xmlns:a16="http://schemas.microsoft.com/office/drawing/2014/main" id="{451A8B65-8957-4265-9EEA-0A3BF77D5835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1217;p68">
                <a:extLst>
                  <a:ext uri="{FF2B5EF4-FFF2-40B4-BE49-F238E27FC236}">
                    <a16:creationId xmlns:a16="http://schemas.microsoft.com/office/drawing/2014/main" id="{07730BAC-638D-4BEE-A944-1209C63A07E8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1218;p68">
                <a:extLst>
                  <a:ext uri="{FF2B5EF4-FFF2-40B4-BE49-F238E27FC236}">
                    <a16:creationId xmlns:a16="http://schemas.microsoft.com/office/drawing/2014/main" id="{A540BA1D-B9CB-4F00-AEE7-97560DEEC8F0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1219;p68">
                <a:extLst>
                  <a:ext uri="{FF2B5EF4-FFF2-40B4-BE49-F238E27FC236}">
                    <a16:creationId xmlns:a16="http://schemas.microsoft.com/office/drawing/2014/main" id="{6E9E349F-3D9A-4A8C-AEB6-3EE591F574C6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" name="Google Shape;1220;p68">
              <a:extLst>
                <a:ext uri="{FF2B5EF4-FFF2-40B4-BE49-F238E27FC236}">
                  <a16:creationId xmlns:a16="http://schemas.microsoft.com/office/drawing/2014/main" id="{C5CE6591-DCA7-418A-8DA5-052123F6CEE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221;p68">
              <a:extLst>
                <a:ext uri="{FF2B5EF4-FFF2-40B4-BE49-F238E27FC236}">
                  <a16:creationId xmlns:a16="http://schemas.microsoft.com/office/drawing/2014/main" id="{DA22EB81-1EE0-4249-A567-3860AFFCBF98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222;p68">
              <a:extLst>
                <a:ext uri="{FF2B5EF4-FFF2-40B4-BE49-F238E27FC236}">
                  <a16:creationId xmlns:a16="http://schemas.microsoft.com/office/drawing/2014/main" id="{9B2873C7-428A-46AA-B0B6-0EAD388EC59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223;p68">
              <a:extLst>
                <a:ext uri="{FF2B5EF4-FFF2-40B4-BE49-F238E27FC236}">
                  <a16:creationId xmlns:a16="http://schemas.microsoft.com/office/drawing/2014/main" id="{B9923D76-BE32-4068-BA76-376A32D454C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224;p68">
              <a:extLst>
                <a:ext uri="{FF2B5EF4-FFF2-40B4-BE49-F238E27FC236}">
                  <a16:creationId xmlns:a16="http://schemas.microsoft.com/office/drawing/2014/main" id="{3A0F4958-A855-4747-88F4-0A4065FB26AE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225;p68">
              <a:extLst>
                <a:ext uri="{FF2B5EF4-FFF2-40B4-BE49-F238E27FC236}">
                  <a16:creationId xmlns:a16="http://schemas.microsoft.com/office/drawing/2014/main" id="{14A772A3-3C08-4EFF-9246-663E6BAA9C9C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226;p68">
              <a:extLst>
                <a:ext uri="{FF2B5EF4-FFF2-40B4-BE49-F238E27FC236}">
                  <a16:creationId xmlns:a16="http://schemas.microsoft.com/office/drawing/2014/main" id="{6B4C4FE8-E246-4F3D-A100-FB9B7CE5E56C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" name="Google Shape;1227;p68">
              <a:extLst>
                <a:ext uri="{FF2B5EF4-FFF2-40B4-BE49-F238E27FC236}">
                  <a16:creationId xmlns:a16="http://schemas.microsoft.com/office/drawing/2014/main" id="{76AF8DF6-41D7-4519-AEBD-437D54F187BC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  <a:grpFill/>
          </p:grpSpPr>
          <p:sp>
            <p:nvSpPr>
              <p:cNvPr id="197" name="Google Shape;1228;p68">
                <a:extLst>
                  <a:ext uri="{FF2B5EF4-FFF2-40B4-BE49-F238E27FC236}">
                    <a16:creationId xmlns:a16="http://schemas.microsoft.com/office/drawing/2014/main" id="{F37F880C-6BD3-4AC8-8994-B65F801F30F1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229;p68">
                <a:extLst>
                  <a:ext uri="{FF2B5EF4-FFF2-40B4-BE49-F238E27FC236}">
                    <a16:creationId xmlns:a16="http://schemas.microsoft.com/office/drawing/2014/main" id="{88B9ACC3-18D3-45DB-87F2-47ADC0416FC2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230;p68">
                <a:extLst>
                  <a:ext uri="{FF2B5EF4-FFF2-40B4-BE49-F238E27FC236}">
                    <a16:creationId xmlns:a16="http://schemas.microsoft.com/office/drawing/2014/main" id="{775DD41A-1E3E-49A7-AC0F-E325DBCE722A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1231;p68">
                <a:extLst>
                  <a:ext uri="{FF2B5EF4-FFF2-40B4-BE49-F238E27FC236}">
                    <a16:creationId xmlns:a16="http://schemas.microsoft.com/office/drawing/2014/main" id="{31246C4B-2BB1-4AC2-9183-ADFC647B53EB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" name="Google Shape;1232;p68">
              <a:extLst>
                <a:ext uri="{FF2B5EF4-FFF2-40B4-BE49-F238E27FC236}">
                  <a16:creationId xmlns:a16="http://schemas.microsoft.com/office/drawing/2014/main" id="{95BD2FBE-7103-416E-87E8-A6C1DB7B814E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233;p68">
              <a:extLst>
                <a:ext uri="{FF2B5EF4-FFF2-40B4-BE49-F238E27FC236}">
                  <a16:creationId xmlns:a16="http://schemas.microsoft.com/office/drawing/2014/main" id="{795C2F2C-6923-4215-BDA2-3040D8F2ED95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234;p68">
              <a:extLst>
                <a:ext uri="{FF2B5EF4-FFF2-40B4-BE49-F238E27FC236}">
                  <a16:creationId xmlns:a16="http://schemas.microsoft.com/office/drawing/2014/main" id="{41D29692-97A6-4006-9620-25EF6AF25E08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235;p68">
              <a:extLst>
                <a:ext uri="{FF2B5EF4-FFF2-40B4-BE49-F238E27FC236}">
                  <a16:creationId xmlns:a16="http://schemas.microsoft.com/office/drawing/2014/main" id="{24986B08-4C38-4D3E-A027-D3B318BE6203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236;p68">
              <a:extLst>
                <a:ext uri="{FF2B5EF4-FFF2-40B4-BE49-F238E27FC236}">
                  <a16:creationId xmlns:a16="http://schemas.microsoft.com/office/drawing/2014/main" id="{C1E19817-0A3D-47EF-9569-645EE177DC40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237;p68">
              <a:extLst>
                <a:ext uri="{FF2B5EF4-FFF2-40B4-BE49-F238E27FC236}">
                  <a16:creationId xmlns:a16="http://schemas.microsoft.com/office/drawing/2014/main" id="{AE4F67D2-4FF0-4EF4-8BB9-B919E984766D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238;p68">
              <a:extLst>
                <a:ext uri="{FF2B5EF4-FFF2-40B4-BE49-F238E27FC236}">
                  <a16:creationId xmlns:a16="http://schemas.microsoft.com/office/drawing/2014/main" id="{04206510-7AFB-4E73-B17B-9DD4D78B612F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239;p68">
              <a:extLst>
                <a:ext uri="{FF2B5EF4-FFF2-40B4-BE49-F238E27FC236}">
                  <a16:creationId xmlns:a16="http://schemas.microsoft.com/office/drawing/2014/main" id="{49AFE298-9786-48D6-B786-3AF9A90320EC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240;p68">
              <a:extLst>
                <a:ext uri="{FF2B5EF4-FFF2-40B4-BE49-F238E27FC236}">
                  <a16:creationId xmlns:a16="http://schemas.microsoft.com/office/drawing/2014/main" id="{2FF3F803-DB25-4B5E-B21F-356B4FC3AF93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241;p68">
              <a:extLst>
                <a:ext uri="{FF2B5EF4-FFF2-40B4-BE49-F238E27FC236}">
                  <a16:creationId xmlns:a16="http://schemas.microsoft.com/office/drawing/2014/main" id="{BE6D3C2E-9828-4622-8DD4-3C709DD91A94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242;p68">
              <a:extLst>
                <a:ext uri="{FF2B5EF4-FFF2-40B4-BE49-F238E27FC236}">
                  <a16:creationId xmlns:a16="http://schemas.microsoft.com/office/drawing/2014/main" id="{82565A19-C871-4602-B24F-80C856E63698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243;p68">
              <a:extLst>
                <a:ext uri="{FF2B5EF4-FFF2-40B4-BE49-F238E27FC236}">
                  <a16:creationId xmlns:a16="http://schemas.microsoft.com/office/drawing/2014/main" id="{7D2A60B6-4B34-4769-9333-BEF06953C7CF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244;p68">
              <a:extLst>
                <a:ext uri="{FF2B5EF4-FFF2-40B4-BE49-F238E27FC236}">
                  <a16:creationId xmlns:a16="http://schemas.microsoft.com/office/drawing/2014/main" id="{34568CAC-3AC9-4E43-9CAA-7FF1BC9A5C03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245;p68">
              <a:extLst>
                <a:ext uri="{FF2B5EF4-FFF2-40B4-BE49-F238E27FC236}">
                  <a16:creationId xmlns:a16="http://schemas.microsoft.com/office/drawing/2014/main" id="{C352258D-9EA7-4777-A9A9-9F775D1AFF76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246;p68">
              <a:extLst>
                <a:ext uri="{FF2B5EF4-FFF2-40B4-BE49-F238E27FC236}">
                  <a16:creationId xmlns:a16="http://schemas.microsoft.com/office/drawing/2014/main" id="{06BB851D-B404-4EF2-B760-FE0E5FAE388D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247;p68">
              <a:extLst>
                <a:ext uri="{FF2B5EF4-FFF2-40B4-BE49-F238E27FC236}">
                  <a16:creationId xmlns:a16="http://schemas.microsoft.com/office/drawing/2014/main" id="{10295BA9-F1B2-4942-854B-DB2B7864208D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248;p68">
              <a:extLst>
                <a:ext uri="{FF2B5EF4-FFF2-40B4-BE49-F238E27FC236}">
                  <a16:creationId xmlns:a16="http://schemas.microsoft.com/office/drawing/2014/main" id="{0687889E-40C7-48E5-B10D-A7FE083027A1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249;p68">
              <a:extLst>
                <a:ext uri="{FF2B5EF4-FFF2-40B4-BE49-F238E27FC236}">
                  <a16:creationId xmlns:a16="http://schemas.microsoft.com/office/drawing/2014/main" id="{F7CDFC18-30C1-4DF4-9980-D70FABFE0E2F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250;p68">
              <a:extLst>
                <a:ext uri="{FF2B5EF4-FFF2-40B4-BE49-F238E27FC236}">
                  <a16:creationId xmlns:a16="http://schemas.microsoft.com/office/drawing/2014/main" id="{25F407B1-233B-489F-8D53-5A380D25E1C4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251;p68">
              <a:extLst>
                <a:ext uri="{FF2B5EF4-FFF2-40B4-BE49-F238E27FC236}">
                  <a16:creationId xmlns:a16="http://schemas.microsoft.com/office/drawing/2014/main" id="{21BAAA5F-1FC7-4177-A7BC-8EB6ACF58C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252;p68">
              <a:extLst>
                <a:ext uri="{FF2B5EF4-FFF2-40B4-BE49-F238E27FC236}">
                  <a16:creationId xmlns:a16="http://schemas.microsoft.com/office/drawing/2014/main" id="{E8B0197E-DA5D-44E1-A5C8-5D27545FFF98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253;p68">
              <a:extLst>
                <a:ext uri="{FF2B5EF4-FFF2-40B4-BE49-F238E27FC236}">
                  <a16:creationId xmlns:a16="http://schemas.microsoft.com/office/drawing/2014/main" id="{62654D24-BD05-4032-BFAA-1C5E21D8CF02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254;p68">
              <a:extLst>
                <a:ext uri="{FF2B5EF4-FFF2-40B4-BE49-F238E27FC236}">
                  <a16:creationId xmlns:a16="http://schemas.microsoft.com/office/drawing/2014/main" id="{AC02303C-D469-42B1-9929-6307206DFBD1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55;p68">
              <a:extLst>
                <a:ext uri="{FF2B5EF4-FFF2-40B4-BE49-F238E27FC236}">
                  <a16:creationId xmlns:a16="http://schemas.microsoft.com/office/drawing/2014/main" id="{D3FEFA97-2026-4827-B812-05194594EB35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56;p68">
              <a:extLst>
                <a:ext uri="{FF2B5EF4-FFF2-40B4-BE49-F238E27FC236}">
                  <a16:creationId xmlns:a16="http://schemas.microsoft.com/office/drawing/2014/main" id="{C980E78F-7EC3-4719-B779-1818444E315B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57;p68">
              <a:extLst>
                <a:ext uri="{FF2B5EF4-FFF2-40B4-BE49-F238E27FC236}">
                  <a16:creationId xmlns:a16="http://schemas.microsoft.com/office/drawing/2014/main" id="{636F45B4-6A64-443D-8D20-E406DC75BC4C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58;p68">
              <a:extLst>
                <a:ext uri="{FF2B5EF4-FFF2-40B4-BE49-F238E27FC236}">
                  <a16:creationId xmlns:a16="http://schemas.microsoft.com/office/drawing/2014/main" id="{0E2972AB-22BD-4B2B-BB3F-49742C28DFDB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59;p68">
              <a:extLst>
                <a:ext uri="{FF2B5EF4-FFF2-40B4-BE49-F238E27FC236}">
                  <a16:creationId xmlns:a16="http://schemas.microsoft.com/office/drawing/2014/main" id="{E0CEFAC9-3A4C-4B42-A577-059A19246805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260;p68">
              <a:extLst>
                <a:ext uri="{FF2B5EF4-FFF2-40B4-BE49-F238E27FC236}">
                  <a16:creationId xmlns:a16="http://schemas.microsoft.com/office/drawing/2014/main" id="{C0E60EC3-2894-45EA-82C9-BA3E4D537EC6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" name="Google Shape;1261;p68">
              <a:extLst>
                <a:ext uri="{FF2B5EF4-FFF2-40B4-BE49-F238E27FC236}">
                  <a16:creationId xmlns:a16="http://schemas.microsoft.com/office/drawing/2014/main" id="{F73E43FF-5E90-46EE-95FE-C04603A4C41C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  <a:grpFill/>
          </p:grpSpPr>
          <p:sp>
            <p:nvSpPr>
              <p:cNvPr id="195" name="Google Shape;1262;p68">
                <a:extLst>
                  <a:ext uri="{FF2B5EF4-FFF2-40B4-BE49-F238E27FC236}">
                    <a16:creationId xmlns:a16="http://schemas.microsoft.com/office/drawing/2014/main" id="{D21CD1BB-231E-4DFA-AEF1-C016F7B6790C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263;p68">
                <a:extLst>
                  <a:ext uri="{FF2B5EF4-FFF2-40B4-BE49-F238E27FC236}">
                    <a16:creationId xmlns:a16="http://schemas.microsoft.com/office/drawing/2014/main" id="{C441577B-CD55-4A2E-91C5-4539D39AC8B7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2" name="Google Shape;1264;p68">
              <a:extLst>
                <a:ext uri="{FF2B5EF4-FFF2-40B4-BE49-F238E27FC236}">
                  <a16:creationId xmlns:a16="http://schemas.microsoft.com/office/drawing/2014/main" id="{22A8B6F0-DB70-4982-9A23-71EAF7DEF774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" name="Google Shape;1265;p68">
              <a:extLst>
                <a:ext uri="{FF2B5EF4-FFF2-40B4-BE49-F238E27FC236}">
                  <a16:creationId xmlns:a16="http://schemas.microsoft.com/office/drawing/2014/main" id="{95129C6E-7C8B-41F1-B50D-B7EC84F5276A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  <a:grpFill/>
          </p:grpSpPr>
          <p:sp>
            <p:nvSpPr>
              <p:cNvPr id="193" name="Google Shape;1266;p68">
                <a:extLst>
                  <a:ext uri="{FF2B5EF4-FFF2-40B4-BE49-F238E27FC236}">
                    <a16:creationId xmlns:a16="http://schemas.microsoft.com/office/drawing/2014/main" id="{ED425E80-8A2A-4CC9-B446-3C491C6564F5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94" name="Google Shape;1267;p68">
                <a:extLst>
                  <a:ext uri="{FF2B5EF4-FFF2-40B4-BE49-F238E27FC236}">
                    <a16:creationId xmlns:a16="http://schemas.microsoft.com/office/drawing/2014/main" id="{DD41DE8C-116B-42E8-99E6-78BFACD7E986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" name="Google Shape;1268;p68">
              <a:extLst>
                <a:ext uri="{FF2B5EF4-FFF2-40B4-BE49-F238E27FC236}">
                  <a16:creationId xmlns:a16="http://schemas.microsoft.com/office/drawing/2014/main" id="{142642F0-0CB0-432C-938E-B7ACA7830524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  <a:grpFill/>
          </p:grpSpPr>
          <p:sp>
            <p:nvSpPr>
              <p:cNvPr id="191" name="Google Shape;1269;p68">
                <a:extLst>
                  <a:ext uri="{FF2B5EF4-FFF2-40B4-BE49-F238E27FC236}">
                    <a16:creationId xmlns:a16="http://schemas.microsoft.com/office/drawing/2014/main" id="{7D659352-7159-49E4-BCE5-9BF987BEE152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270;p68">
                <a:extLst>
                  <a:ext uri="{FF2B5EF4-FFF2-40B4-BE49-F238E27FC236}">
                    <a16:creationId xmlns:a16="http://schemas.microsoft.com/office/drawing/2014/main" id="{74AD5B2B-4F62-4FF2-95A0-E75CA6664FD7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" name="Google Shape;1271;p68">
              <a:extLst>
                <a:ext uri="{FF2B5EF4-FFF2-40B4-BE49-F238E27FC236}">
                  <a16:creationId xmlns:a16="http://schemas.microsoft.com/office/drawing/2014/main" id="{F4D33596-968A-4F7C-9F49-22BE36A0D503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72;p68">
              <a:extLst>
                <a:ext uri="{FF2B5EF4-FFF2-40B4-BE49-F238E27FC236}">
                  <a16:creationId xmlns:a16="http://schemas.microsoft.com/office/drawing/2014/main" id="{1271AE08-AEBE-43CA-83BD-F6C997E7D3F4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87" name="Google Shape;1273;p68">
              <a:extLst>
                <a:ext uri="{FF2B5EF4-FFF2-40B4-BE49-F238E27FC236}">
                  <a16:creationId xmlns:a16="http://schemas.microsoft.com/office/drawing/2014/main" id="{8FCC27F1-C1A1-4A8E-8927-A99229B1CAB8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74;p68">
              <a:extLst>
                <a:ext uri="{FF2B5EF4-FFF2-40B4-BE49-F238E27FC236}">
                  <a16:creationId xmlns:a16="http://schemas.microsoft.com/office/drawing/2014/main" id="{55C234D8-C0F6-467F-B468-5C3BD4B2A1E9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75;p68">
              <a:extLst>
                <a:ext uri="{FF2B5EF4-FFF2-40B4-BE49-F238E27FC236}">
                  <a16:creationId xmlns:a16="http://schemas.microsoft.com/office/drawing/2014/main" id="{F88179C8-0474-415C-8B31-EF974B61D111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76;p68">
              <a:extLst>
                <a:ext uri="{FF2B5EF4-FFF2-40B4-BE49-F238E27FC236}">
                  <a16:creationId xmlns:a16="http://schemas.microsoft.com/office/drawing/2014/main" id="{CCDF4509-4DD9-4C2A-9470-E146A5C1ACF5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77;p68">
              <a:extLst>
                <a:ext uri="{FF2B5EF4-FFF2-40B4-BE49-F238E27FC236}">
                  <a16:creationId xmlns:a16="http://schemas.microsoft.com/office/drawing/2014/main" id="{29F4DE36-7403-4C26-A8DC-C28632155622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78;p68">
              <a:extLst>
                <a:ext uri="{FF2B5EF4-FFF2-40B4-BE49-F238E27FC236}">
                  <a16:creationId xmlns:a16="http://schemas.microsoft.com/office/drawing/2014/main" id="{C099E158-1361-4845-A6A4-C1120CE957E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1279;p68">
              <a:extLst>
                <a:ext uri="{FF2B5EF4-FFF2-40B4-BE49-F238E27FC236}">
                  <a16:creationId xmlns:a16="http://schemas.microsoft.com/office/drawing/2014/main" id="{2DB9ACF9-7862-4B54-A881-889FD6BA5422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  <a:grpFill/>
          </p:grpSpPr>
          <p:sp>
            <p:nvSpPr>
              <p:cNvPr id="187" name="Google Shape;1280;p68">
                <a:extLst>
                  <a:ext uri="{FF2B5EF4-FFF2-40B4-BE49-F238E27FC236}">
                    <a16:creationId xmlns:a16="http://schemas.microsoft.com/office/drawing/2014/main" id="{DCA597A2-5A88-4DDB-A7F8-4929804DDD13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281;p68">
                <a:extLst>
                  <a:ext uri="{FF2B5EF4-FFF2-40B4-BE49-F238E27FC236}">
                    <a16:creationId xmlns:a16="http://schemas.microsoft.com/office/drawing/2014/main" id="{B796D27F-5E16-48A7-B26C-ACDE22DDE32C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282;p68">
                <a:extLst>
                  <a:ext uri="{FF2B5EF4-FFF2-40B4-BE49-F238E27FC236}">
                    <a16:creationId xmlns:a16="http://schemas.microsoft.com/office/drawing/2014/main" id="{50332A33-5EE2-48D7-A914-686665EC787C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283;p68">
                <a:extLst>
                  <a:ext uri="{FF2B5EF4-FFF2-40B4-BE49-F238E27FC236}">
                    <a16:creationId xmlns:a16="http://schemas.microsoft.com/office/drawing/2014/main" id="{61C9A653-5917-4D24-9BB8-0EB6E05C423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1284;p68">
              <a:extLst>
                <a:ext uri="{FF2B5EF4-FFF2-40B4-BE49-F238E27FC236}">
                  <a16:creationId xmlns:a16="http://schemas.microsoft.com/office/drawing/2014/main" id="{66F19C65-C107-4830-B684-0DC695AFF20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85;p68">
              <a:extLst>
                <a:ext uri="{FF2B5EF4-FFF2-40B4-BE49-F238E27FC236}">
                  <a16:creationId xmlns:a16="http://schemas.microsoft.com/office/drawing/2014/main" id="{A90D3385-2DFC-49A9-98BE-4BC5B9156A21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86;p68">
              <a:extLst>
                <a:ext uri="{FF2B5EF4-FFF2-40B4-BE49-F238E27FC236}">
                  <a16:creationId xmlns:a16="http://schemas.microsoft.com/office/drawing/2014/main" id="{0D2C8003-293F-4286-91B2-AEF859AD2FDA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87;p68">
              <a:extLst>
                <a:ext uri="{FF2B5EF4-FFF2-40B4-BE49-F238E27FC236}">
                  <a16:creationId xmlns:a16="http://schemas.microsoft.com/office/drawing/2014/main" id="{05968F7A-385C-4D3D-B40E-DC35694DC73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88;p68">
              <a:extLst>
                <a:ext uri="{FF2B5EF4-FFF2-40B4-BE49-F238E27FC236}">
                  <a16:creationId xmlns:a16="http://schemas.microsoft.com/office/drawing/2014/main" id="{73150163-2E05-4240-A3D3-9942AE687990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89;p68">
              <a:extLst>
                <a:ext uri="{FF2B5EF4-FFF2-40B4-BE49-F238E27FC236}">
                  <a16:creationId xmlns:a16="http://schemas.microsoft.com/office/drawing/2014/main" id="{6FB8030C-64C8-4A08-A677-6549D6333982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90;p68">
              <a:extLst>
                <a:ext uri="{FF2B5EF4-FFF2-40B4-BE49-F238E27FC236}">
                  <a16:creationId xmlns:a16="http://schemas.microsoft.com/office/drawing/2014/main" id="{934A4652-DCBD-4ADC-9FEA-7DEB8D703A1C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91;p68">
              <a:extLst>
                <a:ext uri="{FF2B5EF4-FFF2-40B4-BE49-F238E27FC236}">
                  <a16:creationId xmlns:a16="http://schemas.microsoft.com/office/drawing/2014/main" id="{07560643-6E4C-4D40-B7A0-607C2318F13B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" name="Google Shape;1292;p68">
              <a:extLst>
                <a:ext uri="{FF2B5EF4-FFF2-40B4-BE49-F238E27FC236}">
                  <a16:creationId xmlns:a16="http://schemas.microsoft.com/office/drawing/2014/main" id="{6902E13C-87C6-4F43-B723-966E861C97FB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  <a:grpFill/>
          </p:grpSpPr>
          <p:sp>
            <p:nvSpPr>
              <p:cNvPr id="183" name="Google Shape;1293;p68">
                <a:extLst>
                  <a:ext uri="{FF2B5EF4-FFF2-40B4-BE49-F238E27FC236}">
                    <a16:creationId xmlns:a16="http://schemas.microsoft.com/office/drawing/2014/main" id="{F7232266-268C-4C9A-A36A-C3BF6B72A33E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294;p68">
                <a:extLst>
                  <a:ext uri="{FF2B5EF4-FFF2-40B4-BE49-F238E27FC236}">
                    <a16:creationId xmlns:a16="http://schemas.microsoft.com/office/drawing/2014/main" id="{659C53B5-2190-45C6-BC51-FB0C8B02EB64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295;p68">
                <a:extLst>
                  <a:ext uri="{FF2B5EF4-FFF2-40B4-BE49-F238E27FC236}">
                    <a16:creationId xmlns:a16="http://schemas.microsoft.com/office/drawing/2014/main" id="{00445DC2-3EA5-402F-81A6-471463496566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296;p68">
                <a:extLst>
                  <a:ext uri="{FF2B5EF4-FFF2-40B4-BE49-F238E27FC236}">
                    <a16:creationId xmlns:a16="http://schemas.microsoft.com/office/drawing/2014/main" id="{8041B941-E836-4591-8AE5-34252AE2E8A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3" name="Google Shape;1297;p68">
              <a:extLst>
                <a:ext uri="{FF2B5EF4-FFF2-40B4-BE49-F238E27FC236}">
                  <a16:creationId xmlns:a16="http://schemas.microsoft.com/office/drawing/2014/main" id="{C09E9BB9-98B3-4F70-9C7C-0E9A59957DF7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98;p68">
              <a:extLst>
                <a:ext uri="{FF2B5EF4-FFF2-40B4-BE49-F238E27FC236}">
                  <a16:creationId xmlns:a16="http://schemas.microsoft.com/office/drawing/2014/main" id="{4A7A829C-8C9E-4FB1-AD9D-6A7CA7B0259A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99;p68">
              <a:extLst>
                <a:ext uri="{FF2B5EF4-FFF2-40B4-BE49-F238E27FC236}">
                  <a16:creationId xmlns:a16="http://schemas.microsoft.com/office/drawing/2014/main" id="{7287D91D-712C-41B3-93B1-C0939B844FE6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300;p68">
              <a:extLst>
                <a:ext uri="{FF2B5EF4-FFF2-40B4-BE49-F238E27FC236}">
                  <a16:creationId xmlns:a16="http://schemas.microsoft.com/office/drawing/2014/main" id="{7FAD6F70-85FA-43F7-ADDC-8E0DE2A73CC5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301;p68">
              <a:extLst>
                <a:ext uri="{FF2B5EF4-FFF2-40B4-BE49-F238E27FC236}">
                  <a16:creationId xmlns:a16="http://schemas.microsoft.com/office/drawing/2014/main" id="{1069F6FF-115F-47F4-BB5D-10BF36FB352E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302;p68">
              <a:extLst>
                <a:ext uri="{FF2B5EF4-FFF2-40B4-BE49-F238E27FC236}">
                  <a16:creationId xmlns:a16="http://schemas.microsoft.com/office/drawing/2014/main" id="{2E1977CD-E2F4-4089-8E07-28A148330A1F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303;p68">
              <a:extLst>
                <a:ext uri="{FF2B5EF4-FFF2-40B4-BE49-F238E27FC236}">
                  <a16:creationId xmlns:a16="http://schemas.microsoft.com/office/drawing/2014/main" id="{551E8F8B-6257-431C-9810-EEE1E09E1AF1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304;p68">
              <a:extLst>
                <a:ext uri="{FF2B5EF4-FFF2-40B4-BE49-F238E27FC236}">
                  <a16:creationId xmlns:a16="http://schemas.microsoft.com/office/drawing/2014/main" id="{D462BA9E-E746-4DF6-AD42-28B16C8E213E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305;p68">
              <a:extLst>
                <a:ext uri="{FF2B5EF4-FFF2-40B4-BE49-F238E27FC236}">
                  <a16:creationId xmlns:a16="http://schemas.microsoft.com/office/drawing/2014/main" id="{78BBA3FB-E6A2-4B03-B1F7-95F66F8AFE50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306;p68">
              <a:extLst>
                <a:ext uri="{FF2B5EF4-FFF2-40B4-BE49-F238E27FC236}">
                  <a16:creationId xmlns:a16="http://schemas.microsoft.com/office/drawing/2014/main" id="{4456F5EC-9B11-47BE-AA27-8A67E2E3C8E7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307;p68">
              <a:extLst>
                <a:ext uri="{FF2B5EF4-FFF2-40B4-BE49-F238E27FC236}">
                  <a16:creationId xmlns:a16="http://schemas.microsoft.com/office/drawing/2014/main" id="{ADD2A938-2AB5-4CFD-843C-1894BE3BF55D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308;p68">
              <a:extLst>
                <a:ext uri="{FF2B5EF4-FFF2-40B4-BE49-F238E27FC236}">
                  <a16:creationId xmlns:a16="http://schemas.microsoft.com/office/drawing/2014/main" id="{EDB7AF72-939C-4DA1-A06A-84C34922B8A9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309;p68">
              <a:extLst>
                <a:ext uri="{FF2B5EF4-FFF2-40B4-BE49-F238E27FC236}">
                  <a16:creationId xmlns:a16="http://schemas.microsoft.com/office/drawing/2014/main" id="{B362BEAB-5AD3-4A55-8DB6-3A71105DFBB7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310;p68">
              <a:extLst>
                <a:ext uri="{FF2B5EF4-FFF2-40B4-BE49-F238E27FC236}">
                  <a16:creationId xmlns:a16="http://schemas.microsoft.com/office/drawing/2014/main" id="{FDD6C3DD-1225-4BF3-9D07-014C708CE5FE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311;p68">
              <a:extLst>
                <a:ext uri="{FF2B5EF4-FFF2-40B4-BE49-F238E27FC236}">
                  <a16:creationId xmlns:a16="http://schemas.microsoft.com/office/drawing/2014/main" id="{61B8EE39-593C-40CF-B88F-9D2186EE49E9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312;p68">
              <a:extLst>
                <a:ext uri="{FF2B5EF4-FFF2-40B4-BE49-F238E27FC236}">
                  <a16:creationId xmlns:a16="http://schemas.microsoft.com/office/drawing/2014/main" id="{82373CE2-B2A3-41CF-830F-7EEA918AB924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313;p68">
              <a:extLst>
                <a:ext uri="{FF2B5EF4-FFF2-40B4-BE49-F238E27FC236}">
                  <a16:creationId xmlns:a16="http://schemas.microsoft.com/office/drawing/2014/main" id="{235C5881-E7AB-4751-953E-7B35C6659BA9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solidFill>
                  <a:srgbClr val="FF6B65"/>
                </a:solidFill>
              </a:endParaRPr>
            </a:p>
          </p:txBody>
        </p:sp>
        <p:sp>
          <p:nvSpPr>
            <p:cNvPr id="120" name="Google Shape;1314;p68">
              <a:extLst>
                <a:ext uri="{FF2B5EF4-FFF2-40B4-BE49-F238E27FC236}">
                  <a16:creationId xmlns:a16="http://schemas.microsoft.com/office/drawing/2014/main" id="{11A8462B-3533-4E84-A44F-A1611C2B3920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315;p68">
              <a:extLst>
                <a:ext uri="{FF2B5EF4-FFF2-40B4-BE49-F238E27FC236}">
                  <a16:creationId xmlns:a16="http://schemas.microsoft.com/office/drawing/2014/main" id="{3D932065-9420-40AC-922D-4F40716C2AAE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316;p68">
              <a:extLst>
                <a:ext uri="{FF2B5EF4-FFF2-40B4-BE49-F238E27FC236}">
                  <a16:creationId xmlns:a16="http://schemas.microsoft.com/office/drawing/2014/main" id="{7C81517A-8A89-4407-AD59-B27AB85F3FD8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317;p68">
              <a:extLst>
                <a:ext uri="{FF2B5EF4-FFF2-40B4-BE49-F238E27FC236}">
                  <a16:creationId xmlns:a16="http://schemas.microsoft.com/office/drawing/2014/main" id="{5909B8B6-2778-4779-9F04-9B76A097E1A1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318;p68">
              <a:extLst>
                <a:ext uri="{FF2B5EF4-FFF2-40B4-BE49-F238E27FC236}">
                  <a16:creationId xmlns:a16="http://schemas.microsoft.com/office/drawing/2014/main" id="{103701F7-FE3B-4D70-B448-11F440CDCEEF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319;p68">
              <a:extLst>
                <a:ext uri="{FF2B5EF4-FFF2-40B4-BE49-F238E27FC236}">
                  <a16:creationId xmlns:a16="http://schemas.microsoft.com/office/drawing/2014/main" id="{3171F9AB-65CA-4669-B2FD-97540CFC9F9E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320;p68">
              <a:extLst>
                <a:ext uri="{FF2B5EF4-FFF2-40B4-BE49-F238E27FC236}">
                  <a16:creationId xmlns:a16="http://schemas.microsoft.com/office/drawing/2014/main" id="{6D9D6A37-F5EE-47A4-B1F1-DE4AC9B9E8B7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321;p68">
              <a:extLst>
                <a:ext uri="{FF2B5EF4-FFF2-40B4-BE49-F238E27FC236}">
                  <a16:creationId xmlns:a16="http://schemas.microsoft.com/office/drawing/2014/main" id="{DF0AF5AE-35BF-4C66-B489-243D080BA2D1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322;p68">
              <a:extLst>
                <a:ext uri="{FF2B5EF4-FFF2-40B4-BE49-F238E27FC236}">
                  <a16:creationId xmlns:a16="http://schemas.microsoft.com/office/drawing/2014/main" id="{F27F162E-8E6A-4E77-8BDF-686B4A54E99F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323;p68">
              <a:extLst>
                <a:ext uri="{FF2B5EF4-FFF2-40B4-BE49-F238E27FC236}">
                  <a16:creationId xmlns:a16="http://schemas.microsoft.com/office/drawing/2014/main" id="{F4BB760D-5A16-4FB1-A0D5-089D23A9ACEA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24;p68">
              <a:extLst>
                <a:ext uri="{FF2B5EF4-FFF2-40B4-BE49-F238E27FC236}">
                  <a16:creationId xmlns:a16="http://schemas.microsoft.com/office/drawing/2014/main" id="{4C80B00B-0A3D-47D5-86F0-BB781369658C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25;p68">
              <a:extLst>
                <a:ext uri="{FF2B5EF4-FFF2-40B4-BE49-F238E27FC236}">
                  <a16:creationId xmlns:a16="http://schemas.microsoft.com/office/drawing/2014/main" id="{0C5AD399-8DDD-4933-A463-BC5E98D1174E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32" name="Google Shape;1326;p68">
              <a:extLst>
                <a:ext uri="{FF2B5EF4-FFF2-40B4-BE49-F238E27FC236}">
                  <a16:creationId xmlns:a16="http://schemas.microsoft.com/office/drawing/2014/main" id="{B8223733-9B31-45AE-AA4F-5D5268278F0F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27;p68">
              <a:extLst>
                <a:ext uri="{FF2B5EF4-FFF2-40B4-BE49-F238E27FC236}">
                  <a16:creationId xmlns:a16="http://schemas.microsoft.com/office/drawing/2014/main" id="{07632E3D-102C-4154-BCC4-BB57EB3B0848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28;p68">
              <a:extLst>
                <a:ext uri="{FF2B5EF4-FFF2-40B4-BE49-F238E27FC236}">
                  <a16:creationId xmlns:a16="http://schemas.microsoft.com/office/drawing/2014/main" id="{B051252C-B936-4C9D-8838-35150A94D419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29;p68">
              <a:extLst>
                <a:ext uri="{FF2B5EF4-FFF2-40B4-BE49-F238E27FC236}">
                  <a16:creationId xmlns:a16="http://schemas.microsoft.com/office/drawing/2014/main" id="{181A648A-0655-40B5-9C31-DF0D5AC7809E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30;p68">
              <a:extLst>
                <a:ext uri="{FF2B5EF4-FFF2-40B4-BE49-F238E27FC236}">
                  <a16:creationId xmlns:a16="http://schemas.microsoft.com/office/drawing/2014/main" id="{48AD59F5-ADBD-4D89-B24D-AC5B61ACD484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31;p68">
              <a:extLst>
                <a:ext uri="{FF2B5EF4-FFF2-40B4-BE49-F238E27FC236}">
                  <a16:creationId xmlns:a16="http://schemas.microsoft.com/office/drawing/2014/main" id="{960B8299-4E79-4CB7-A71F-2B7A69C0FFEB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32;p68">
              <a:extLst>
                <a:ext uri="{FF2B5EF4-FFF2-40B4-BE49-F238E27FC236}">
                  <a16:creationId xmlns:a16="http://schemas.microsoft.com/office/drawing/2014/main" id="{65C27DFD-5A36-428E-BEE5-FE07AC10756B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33;p68">
              <a:extLst>
                <a:ext uri="{FF2B5EF4-FFF2-40B4-BE49-F238E27FC236}">
                  <a16:creationId xmlns:a16="http://schemas.microsoft.com/office/drawing/2014/main" id="{D6E46914-CC1A-4128-BF9B-3608F800CC1F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334;p68">
              <a:extLst>
                <a:ext uri="{FF2B5EF4-FFF2-40B4-BE49-F238E27FC236}">
                  <a16:creationId xmlns:a16="http://schemas.microsoft.com/office/drawing/2014/main" id="{FA6AE29F-41B4-44C6-B863-3BEB501EC529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335;p68">
              <a:extLst>
                <a:ext uri="{FF2B5EF4-FFF2-40B4-BE49-F238E27FC236}">
                  <a16:creationId xmlns:a16="http://schemas.microsoft.com/office/drawing/2014/main" id="{05CBDCE2-6E28-4BAC-9E11-160D55F2D320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336;p68">
              <a:extLst>
                <a:ext uri="{FF2B5EF4-FFF2-40B4-BE49-F238E27FC236}">
                  <a16:creationId xmlns:a16="http://schemas.microsoft.com/office/drawing/2014/main" id="{215A3F7E-730E-41AE-9A00-22959E27038E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337;p68">
              <a:extLst>
                <a:ext uri="{FF2B5EF4-FFF2-40B4-BE49-F238E27FC236}">
                  <a16:creationId xmlns:a16="http://schemas.microsoft.com/office/drawing/2014/main" id="{B9766246-8A11-4493-B5F2-556D2BBD20A4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338;p68">
              <a:extLst>
                <a:ext uri="{FF2B5EF4-FFF2-40B4-BE49-F238E27FC236}">
                  <a16:creationId xmlns:a16="http://schemas.microsoft.com/office/drawing/2014/main" id="{A2FB5A5A-3C12-45BB-9608-F1CFB1772A9E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5" name="Google Shape;1339;p68">
              <a:extLst>
                <a:ext uri="{FF2B5EF4-FFF2-40B4-BE49-F238E27FC236}">
                  <a16:creationId xmlns:a16="http://schemas.microsoft.com/office/drawing/2014/main" id="{939CFC79-90B7-497A-A0F1-3ED91C9E2A8D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  <a:grpFill/>
          </p:grpSpPr>
          <p:sp>
            <p:nvSpPr>
              <p:cNvPr id="181" name="Google Shape;1340;p68">
                <a:extLst>
                  <a:ext uri="{FF2B5EF4-FFF2-40B4-BE49-F238E27FC236}">
                    <a16:creationId xmlns:a16="http://schemas.microsoft.com/office/drawing/2014/main" id="{003EF724-87C4-42D2-98CF-DEEAEF2E0F82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341;p68">
                <a:extLst>
                  <a:ext uri="{FF2B5EF4-FFF2-40B4-BE49-F238E27FC236}">
                    <a16:creationId xmlns:a16="http://schemas.microsoft.com/office/drawing/2014/main" id="{D2C5BDC5-59E1-43C3-B5F0-AE448E9982A3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6" name="Google Shape;1342;p68">
              <a:extLst>
                <a:ext uri="{FF2B5EF4-FFF2-40B4-BE49-F238E27FC236}">
                  <a16:creationId xmlns:a16="http://schemas.microsoft.com/office/drawing/2014/main" id="{E657DA4F-C5F9-460E-A556-14521015B38A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343;p68">
              <a:extLst>
                <a:ext uri="{FF2B5EF4-FFF2-40B4-BE49-F238E27FC236}">
                  <a16:creationId xmlns:a16="http://schemas.microsoft.com/office/drawing/2014/main" id="{F17BC2EB-9E9C-42EC-8BCE-8911441D64E6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344;p68">
              <a:extLst>
                <a:ext uri="{FF2B5EF4-FFF2-40B4-BE49-F238E27FC236}">
                  <a16:creationId xmlns:a16="http://schemas.microsoft.com/office/drawing/2014/main" id="{B2EFBB3D-BAA9-44E9-A847-53D50AAB4ABB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345;p68">
              <a:extLst>
                <a:ext uri="{FF2B5EF4-FFF2-40B4-BE49-F238E27FC236}">
                  <a16:creationId xmlns:a16="http://schemas.microsoft.com/office/drawing/2014/main" id="{59B1DC9A-A4A6-4C90-BCEF-B9353A595A27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346;p68">
              <a:extLst>
                <a:ext uri="{FF2B5EF4-FFF2-40B4-BE49-F238E27FC236}">
                  <a16:creationId xmlns:a16="http://schemas.microsoft.com/office/drawing/2014/main" id="{CEAB0EB1-40C6-474C-9D17-4A1389EFF49C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347;p68">
              <a:extLst>
                <a:ext uri="{FF2B5EF4-FFF2-40B4-BE49-F238E27FC236}">
                  <a16:creationId xmlns:a16="http://schemas.microsoft.com/office/drawing/2014/main" id="{C6F35A91-E626-4F17-BC76-B28E7EF062E0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348;p68">
              <a:extLst>
                <a:ext uri="{FF2B5EF4-FFF2-40B4-BE49-F238E27FC236}">
                  <a16:creationId xmlns:a16="http://schemas.microsoft.com/office/drawing/2014/main" id="{B81690B9-7400-4861-BB95-62D666224061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349;p68">
              <a:extLst>
                <a:ext uri="{FF2B5EF4-FFF2-40B4-BE49-F238E27FC236}">
                  <a16:creationId xmlns:a16="http://schemas.microsoft.com/office/drawing/2014/main" id="{ACC9823F-009A-406C-86A1-FD07650CEBE4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350;p68">
              <a:extLst>
                <a:ext uri="{FF2B5EF4-FFF2-40B4-BE49-F238E27FC236}">
                  <a16:creationId xmlns:a16="http://schemas.microsoft.com/office/drawing/2014/main" id="{171F2311-935D-422C-844E-5764A726126F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55" name="Google Shape;1351;p68">
              <a:extLst>
                <a:ext uri="{FF2B5EF4-FFF2-40B4-BE49-F238E27FC236}">
                  <a16:creationId xmlns:a16="http://schemas.microsoft.com/office/drawing/2014/main" id="{F38B5D97-1165-4233-8242-A982DA2742B0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352;p68">
              <a:extLst>
                <a:ext uri="{FF2B5EF4-FFF2-40B4-BE49-F238E27FC236}">
                  <a16:creationId xmlns:a16="http://schemas.microsoft.com/office/drawing/2014/main" id="{5D406826-42C0-41A2-905D-A6500FD444C5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353;p68">
              <a:extLst>
                <a:ext uri="{FF2B5EF4-FFF2-40B4-BE49-F238E27FC236}">
                  <a16:creationId xmlns:a16="http://schemas.microsoft.com/office/drawing/2014/main" id="{C00E1065-8629-4C27-9E3B-271C151C1EA6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354;p68">
              <a:extLst>
                <a:ext uri="{FF2B5EF4-FFF2-40B4-BE49-F238E27FC236}">
                  <a16:creationId xmlns:a16="http://schemas.microsoft.com/office/drawing/2014/main" id="{693B4DC9-10C3-4B27-B373-B752B4501A7A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355;p68">
              <a:extLst>
                <a:ext uri="{FF2B5EF4-FFF2-40B4-BE49-F238E27FC236}">
                  <a16:creationId xmlns:a16="http://schemas.microsoft.com/office/drawing/2014/main" id="{4E74A625-EEFD-4508-A13A-0F3BD48B3572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356;p68">
              <a:extLst>
                <a:ext uri="{FF2B5EF4-FFF2-40B4-BE49-F238E27FC236}">
                  <a16:creationId xmlns:a16="http://schemas.microsoft.com/office/drawing/2014/main" id="{998C6221-8D3B-4DEA-AA8B-933EA0FC5CC0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357;p68">
              <a:extLst>
                <a:ext uri="{FF2B5EF4-FFF2-40B4-BE49-F238E27FC236}">
                  <a16:creationId xmlns:a16="http://schemas.microsoft.com/office/drawing/2014/main" id="{72E8352E-F5C9-406E-AE94-7D9B787AA81E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358;p68">
              <a:extLst>
                <a:ext uri="{FF2B5EF4-FFF2-40B4-BE49-F238E27FC236}">
                  <a16:creationId xmlns:a16="http://schemas.microsoft.com/office/drawing/2014/main" id="{1BF6BD7C-F381-4E1D-9ACE-2F8905F0325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359;p68">
              <a:extLst>
                <a:ext uri="{FF2B5EF4-FFF2-40B4-BE49-F238E27FC236}">
                  <a16:creationId xmlns:a16="http://schemas.microsoft.com/office/drawing/2014/main" id="{0647036A-E8D1-434F-A62F-12376193A732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360;p68">
              <a:extLst>
                <a:ext uri="{FF2B5EF4-FFF2-40B4-BE49-F238E27FC236}">
                  <a16:creationId xmlns:a16="http://schemas.microsoft.com/office/drawing/2014/main" id="{637F50A5-62C2-42C5-8A3A-2D741A7258CC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65" name="Google Shape;1361;p68">
              <a:extLst>
                <a:ext uri="{FF2B5EF4-FFF2-40B4-BE49-F238E27FC236}">
                  <a16:creationId xmlns:a16="http://schemas.microsoft.com/office/drawing/2014/main" id="{C3CE14CA-A5B0-4F60-9940-7F142C90A69B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362;p68">
              <a:extLst>
                <a:ext uri="{FF2B5EF4-FFF2-40B4-BE49-F238E27FC236}">
                  <a16:creationId xmlns:a16="http://schemas.microsoft.com/office/drawing/2014/main" id="{76223BF6-171D-4821-A498-3027AF8C45C1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363;p68">
              <a:extLst>
                <a:ext uri="{FF2B5EF4-FFF2-40B4-BE49-F238E27FC236}">
                  <a16:creationId xmlns:a16="http://schemas.microsoft.com/office/drawing/2014/main" id="{B15869C7-474E-4021-9C44-7BA007ED9C51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364;p68">
              <a:extLst>
                <a:ext uri="{FF2B5EF4-FFF2-40B4-BE49-F238E27FC236}">
                  <a16:creationId xmlns:a16="http://schemas.microsoft.com/office/drawing/2014/main" id="{44EEEA17-2BEE-4896-B948-B6C02B202518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365;p68">
              <a:extLst>
                <a:ext uri="{FF2B5EF4-FFF2-40B4-BE49-F238E27FC236}">
                  <a16:creationId xmlns:a16="http://schemas.microsoft.com/office/drawing/2014/main" id="{F35DBD4A-6787-4BC0-B9A2-8AF00B45DB34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366;p68">
              <a:extLst>
                <a:ext uri="{FF2B5EF4-FFF2-40B4-BE49-F238E27FC236}">
                  <a16:creationId xmlns:a16="http://schemas.microsoft.com/office/drawing/2014/main" id="{164F1914-C0FE-4A03-B3D1-DF5F8A896A29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1" name="Google Shape;1367;p68">
              <a:extLst>
                <a:ext uri="{FF2B5EF4-FFF2-40B4-BE49-F238E27FC236}">
                  <a16:creationId xmlns:a16="http://schemas.microsoft.com/office/drawing/2014/main" id="{286639B9-D20C-4AE2-A958-375577C824A5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368;p68">
              <a:extLst>
                <a:ext uri="{FF2B5EF4-FFF2-40B4-BE49-F238E27FC236}">
                  <a16:creationId xmlns:a16="http://schemas.microsoft.com/office/drawing/2014/main" id="{7F99890D-3D34-4533-A529-3D152CFDB4D2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369;p68">
              <a:extLst>
                <a:ext uri="{FF2B5EF4-FFF2-40B4-BE49-F238E27FC236}">
                  <a16:creationId xmlns:a16="http://schemas.microsoft.com/office/drawing/2014/main" id="{AFAD76F7-9AA5-46F1-B3D2-928F3B1A4521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370;p68">
              <a:extLst>
                <a:ext uri="{FF2B5EF4-FFF2-40B4-BE49-F238E27FC236}">
                  <a16:creationId xmlns:a16="http://schemas.microsoft.com/office/drawing/2014/main" id="{EDAAFA75-2A62-45A9-B5FA-E9F560380AA6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371;p68">
              <a:extLst>
                <a:ext uri="{FF2B5EF4-FFF2-40B4-BE49-F238E27FC236}">
                  <a16:creationId xmlns:a16="http://schemas.microsoft.com/office/drawing/2014/main" id="{3BFE8BEB-2172-4598-8CD0-C886403C4B64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372;p68">
              <a:extLst>
                <a:ext uri="{FF2B5EF4-FFF2-40B4-BE49-F238E27FC236}">
                  <a16:creationId xmlns:a16="http://schemas.microsoft.com/office/drawing/2014/main" id="{45B73991-4136-42DE-B525-BD3A5C9CA5F3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373;p68">
              <a:extLst>
                <a:ext uri="{FF2B5EF4-FFF2-40B4-BE49-F238E27FC236}">
                  <a16:creationId xmlns:a16="http://schemas.microsoft.com/office/drawing/2014/main" id="{62FD1992-95EB-40EE-B95B-5EE08E896EAB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grp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374;p68">
              <a:extLst>
                <a:ext uri="{FF2B5EF4-FFF2-40B4-BE49-F238E27FC236}">
                  <a16:creationId xmlns:a16="http://schemas.microsoft.com/office/drawing/2014/main" id="{6F147B12-6A15-42D9-861E-193FA6DA3080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375;p68">
              <a:extLst>
                <a:ext uri="{FF2B5EF4-FFF2-40B4-BE49-F238E27FC236}">
                  <a16:creationId xmlns:a16="http://schemas.microsoft.com/office/drawing/2014/main" id="{8D5E6A1A-82F5-41C1-AC22-C09821060EED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376;p68">
              <a:extLst>
                <a:ext uri="{FF2B5EF4-FFF2-40B4-BE49-F238E27FC236}">
                  <a16:creationId xmlns:a16="http://schemas.microsoft.com/office/drawing/2014/main" id="{389997DC-6141-4107-B635-92ECAF262A15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65" name="Graphic 264" descr="Man">
            <a:extLst>
              <a:ext uri="{FF2B5EF4-FFF2-40B4-BE49-F238E27FC236}">
                <a16:creationId xmlns:a16="http://schemas.microsoft.com/office/drawing/2014/main" id="{5DF3027B-3938-4E07-A90A-826290226E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464806" y="3636041"/>
            <a:ext cx="914400" cy="914400"/>
          </a:xfrm>
          <a:prstGeom prst="rect">
            <a:avLst/>
          </a:prstGeom>
        </p:spPr>
      </p:pic>
      <p:grpSp>
        <p:nvGrpSpPr>
          <p:cNvPr id="266" name="Group 265">
            <a:extLst>
              <a:ext uri="{FF2B5EF4-FFF2-40B4-BE49-F238E27FC236}">
                <a16:creationId xmlns:a16="http://schemas.microsoft.com/office/drawing/2014/main" id="{913B8394-6249-49FB-B105-6FAF98422F1E}"/>
              </a:ext>
            </a:extLst>
          </p:cNvPr>
          <p:cNvGrpSpPr/>
          <p:nvPr/>
        </p:nvGrpSpPr>
        <p:grpSpPr>
          <a:xfrm>
            <a:off x="3453555" y="2664850"/>
            <a:ext cx="2690496" cy="914400"/>
            <a:chOff x="3615569" y="2265479"/>
            <a:chExt cx="2690496" cy="914400"/>
          </a:xfrm>
          <a:solidFill>
            <a:schemeClr val="accent2">
              <a:lumMod val="75000"/>
            </a:schemeClr>
          </a:solidFill>
        </p:grpSpPr>
        <p:pic>
          <p:nvPicPr>
            <p:cNvPr id="267" name="Graphic 266" descr="Woman">
              <a:extLst>
                <a:ext uri="{FF2B5EF4-FFF2-40B4-BE49-F238E27FC236}">
                  <a16:creationId xmlns:a16="http://schemas.microsoft.com/office/drawing/2014/main" id="{E649943C-6D83-44C9-8ACE-32FC151737E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615569" y="2265479"/>
              <a:ext cx="914400" cy="914400"/>
            </a:xfrm>
            <a:prstGeom prst="rect">
              <a:avLst/>
            </a:prstGeom>
          </p:spPr>
        </p:pic>
        <p:pic>
          <p:nvPicPr>
            <p:cNvPr id="268" name="Graphic 267" descr="Woman">
              <a:extLst>
                <a:ext uri="{FF2B5EF4-FFF2-40B4-BE49-F238E27FC236}">
                  <a16:creationId xmlns:a16="http://schemas.microsoft.com/office/drawing/2014/main" id="{5AD12282-43C0-4063-AFBA-626BB2E6244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207601" y="2265479"/>
              <a:ext cx="914400" cy="914400"/>
            </a:xfrm>
            <a:prstGeom prst="rect">
              <a:avLst/>
            </a:prstGeom>
          </p:spPr>
        </p:pic>
        <p:pic>
          <p:nvPicPr>
            <p:cNvPr id="269" name="Graphic 268" descr="Woman">
              <a:extLst>
                <a:ext uri="{FF2B5EF4-FFF2-40B4-BE49-F238E27FC236}">
                  <a16:creationId xmlns:a16="http://schemas.microsoft.com/office/drawing/2014/main" id="{6458D6C9-F407-4F99-80A6-3FD57E270D3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799633" y="2265479"/>
              <a:ext cx="914400" cy="914400"/>
            </a:xfrm>
            <a:prstGeom prst="rect">
              <a:avLst/>
            </a:prstGeom>
          </p:spPr>
        </p:pic>
        <p:pic>
          <p:nvPicPr>
            <p:cNvPr id="270" name="Graphic 269" descr="Woman">
              <a:extLst>
                <a:ext uri="{FF2B5EF4-FFF2-40B4-BE49-F238E27FC236}">
                  <a16:creationId xmlns:a16="http://schemas.microsoft.com/office/drawing/2014/main" id="{B6B376D5-ACDA-42FD-82D6-5B616857953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91665" y="2265479"/>
              <a:ext cx="914400" cy="914400"/>
            </a:xfrm>
            <a:prstGeom prst="rect">
              <a:avLst/>
            </a:prstGeom>
          </p:spPr>
        </p:pic>
      </p:grpSp>
      <p:sp>
        <p:nvSpPr>
          <p:cNvPr id="271" name="TextBox 270">
            <a:extLst>
              <a:ext uri="{FF2B5EF4-FFF2-40B4-BE49-F238E27FC236}">
                <a16:creationId xmlns:a16="http://schemas.microsoft.com/office/drawing/2014/main" id="{9842A2B3-C34C-421C-B69E-2D0971E830AB}"/>
              </a:ext>
            </a:extLst>
          </p:cNvPr>
          <p:cNvSpPr txBox="1"/>
          <p:nvPr/>
        </p:nvSpPr>
        <p:spPr>
          <a:xfrm>
            <a:off x="448530" y="2817112"/>
            <a:ext cx="33505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78% 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Women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AD954274-EDF4-46E9-9ED4-6F2F6EF575D7}"/>
              </a:ext>
            </a:extLst>
          </p:cNvPr>
          <p:cNvSpPr txBox="1"/>
          <p:nvPr/>
        </p:nvSpPr>
        <p:spPr>
          <a:xfrm>
            <a:off x="449505" y="3795885"/>
            <a:ext cx="33015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22% Men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 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AD0949D8-8E1B-4530-8F1E-A991F0D2CFC9}"/>
              </a:ext>
            </a:extLst>
          </p:cNvPr>
          <p:cNvSpPr txBox="1"/>
          <p:nvPr/>
        </p:nvSpPr>
        <p:spPr>
          <a:xfrm>
            <a:off x="335772" y="1588377"/>
            <a:ext cx="39670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72 Condensed" panose="020B0506030000000003" pitchFamily="34" charset="0"/>
                <a:cs typeface="72 Condensed" panose="020B0506030000000003" pitchFamily="34" charset="0"/>
              </a:rPr>
              <a:t>Total Sufferers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72 Condensed" panose="020B0506030000000003" pitchFamily="34" charset="0"/>
              <a:cs typeface="72 Condensed" panose="020B0506030000000003" pitchFamily="34" charset="0"/>
            </a:endParaRP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C51A76AF-A996-4CBD-B6D3-C5A138371004}"/>
              </a:ext>
            </a:extLst>
          </p:cNvPr>
          <p:cNvSpPr txBox="1"/>
          <p:nvPr/>
        </p:nvSpPr>
        <p:spPr>
          <a:xfrm>
            <a:off x="1334308" y="6408416"/>
            <a:ext cx="1098910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2060"/>
                </a:solidFill>
                <a:latin typeface="72 Condensed" panose="020B0506030000000003" pitchFamily="34" charset="0"/>
                <a:cs typeface="72 Condensed" panose="020B0506030000000003" pitchFamily="34" charset="0"/>
              </a:rPr>
              <a:t>Source : Penetration study 2022</a:t>
            </a:r>
          </a:p>
        </p:txBody>
      </p:sp>
    </p:spTree>
    <p:extLst>
      <p:ext uri="{BB962C8B-B14F-4D97-AF65-F5344CB8AC3E}">
        <p14:creationId xmlns:p14="http://schemas.microsoft.com/office/powerpoint/2010/main" val="20681307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테마">
  <a:themeElements>
    <a:clrScheme name="EasyLife">
      <a:dk1>
        <a:srgbClr val="002060"/>
      </a:dk1>
      <a:lt1>
        <a:srgbClr val="FFFFFF"/>
      </a:lt1>
      <a:dk2>
        <a:srgbClr val="FFFFFF"/>
      </a:dk2>
      <a:lt2>
        <a:srgbClr val="002060"/>
      </a:lt2>
      <a:accent1>
        <a:srgbClr val="000099"/>
      </a:accent1>
      <a:accent2>
        <a:srgbClr val="ED7D31"/>
      </a:accent2>
      <a:accent3>
        <a:srgbClr val="A5A5A5"/>
      </a:accent3>
      <a:accent4>
        <a:srgbClr val="FFC000"/>
      </a:accent4>
      <a:accent5>
        <a:srgbClr val="48A1FA"/>
      </a:accent5>
      <a:accent6>
        <a:srgbClr val="006600"/>
      </a:accent6>
      <a:hlink>
        <a:srgbClr val="0563C1"/>
      </a:hlink>
      <a:folHlink>
        <a:srgbClr val="954F72"/>
      </a:folHlink>
    </a:clrScheme>
    <a:fontScheme name="Custom 4">
      <a:majorFont>
        <a:latin typeface="72 Condensed"/>
        <a:ea typeface="Calibri"/>
        <a:cs typeface=""/>
      </a:majorFont>
      <a:minorFont>
        <a:latin typeface="72 Condensed"/>
        <a:ea typeface="Calibr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테마">
  <a:themeElements>
    <a:clrScheme name="EasyLife">
      <a:dk1>
        <a:srgbClr val="002060"/>
      </a:dk1>
      <a:lt1>
        <a:srgbClr val="FFFFFF"/>
      </a:lt1>
      <a:dk2>
        <a:srgbClr val="FFFFFF"/>
      </a:dk2>
      <a:lt2>
        <a:srgbClr val="002060"/>
      </a:lt2>
      <a:accent1>
        <a:srgbClr val="000099"/>
      </a:accent1>
      <a:accent2>
        <a:srgbClr val="ED7D31"/>
      </a:accent2>
      <a:accent3>
        <a:srgbClr val="A5A5A5"/>
      </a:accent3>
      <a:accent4>
        <a:srgbClr val="FFC000"/>
      </a:accent4>
      <a:accent5>
        <a:srgbClr val="48A1FA"/>
      </a:accent5>
      <a:accent6>
        <a:srgbClr val="006600"/>
      </a:accent6>
      <a:hlink>
        <a:srgbClr val="0563C1"/>
      </a:hlink>
      <a:folHlink>
        <a:srgbClr val="954F72"/>
      </a:folHlink>
    </a:clrScheme>
    <a:fontScheme name="Custom 4">
      <a:majorFont>
        <a:latin typeface="72 Condensed"/>
        <a:ea typeface="Calibri"/>
        <a:cs typeface=""/>
      </a:majorFont>
      <a:minorFont>
        <a:latin typeface="72 Condensed"/>
        <a:ea typeface="Calibri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17846</TotalTime>
  <Words>782</Words>
  <Application>Microsoft Office PowerPoint</Application>
  <PresentationFormat>Widescreen</PresentationFormat>
  <Paragraphs>118</Paragraphs>
  <Slides>26</Slides>
  <Notes>5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26</vt:i4>
      </vt:variant>
    </vt:vector>
  </HeadingPairs>
  <TitlesOfParts>
    <vt:vector size="39" baseType="lpstr">
      <vt:lpstr>72 Condensed</vt:lpstr>
      <vt:lpstr>Arial</vt:lpstr>
      <vt:lpstr>B Nazanin</vt:lpstr>
      <vt:lpstr>B Yekan</vt:lpstr>
      <vt:lpstr>Calibri</vt:lpstr>
      <vt:lpstr>Calibri Light</vt:lpstr>
      <vt:lpstr>Segoe UI</vt:lpstr>
      <vt:lpstr>Segoe UI Semibold</vt:lpstr>
      <vt:lpstr>Wingdings</vt:lpstr>
      <vt:lpstr>Yekan Bakh</vt:lpstr>
      <vt:lpstr>Office Theme</vt:lpstr>
      <vt:lpstr>1_Office 테마</vt:lpstr>
      <vt:lpstr>2_Office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Shayan Fazel</dc:creator>
  <cp:lastModifiedBy>Farzin Shenasa</cp:lastModifiedBy>
  <cp:revision>955</cp:revision>
  <dcterms:created xsi:type="dcterms:W3CDTF">2021-07-29T08:43:44Z</dcterms:created>
  <dcterms:modified xsi:type="dcterms:W3CDTF">2023-06-22T05:30:36Z</dcterms:modified>
</cp:coreProperties>
</file>